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FF9900"/>
    <a:srgbClr val="66FF3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CD29-AC74-4F3C-9632-0B41E0F497D7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5209-C74B-49D4-8F5F-351A80BBD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7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CD29-AC74-4F3C-9632-0B41E0F497D7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5209-C74B-49D4-8F5F-351A80BBD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4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CD29-AC74-4F3C-9632-0B41E0F497D7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5209-C74B-49D4-8F5F-351A80BBD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3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CD29-AC74-4F3C-9632-0B41E0F497D7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5209-C74B-49D4-8F5F-351A80BBD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7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CD29-AC74-4F3C-9632-0B41E0F497D7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5209-C74B-49D4-8F5F-351A80BBD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CD29-AC74-4F3C-9632-0B41E0F497D7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5209-C74B-49D4-8F5F-351A80BBD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7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CD29-AC74-4F3C-9632-0B41E0F497D7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5209-C74B-49D4-8F5F-351A80BBD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7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CD29-AC74-4F3C-9632-0B41E0F497D7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5209-C74B-49D4-8F5F-351A80BBD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6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CD29-AC74-4F3C-9632-0B41E0F497D7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5209-C74B-49D4-8F5F-351A80BBD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7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CD29-AC74-4F3C-9632-0B41E0F497D7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5209-C74B-49D4-8F5F-351A80BBD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CD29-AC74-4F3C-9632-0B41E0F497D7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5209-C74B-49D4-8F5F-351A80BBD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5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1CD29-AC74-4F3C-9632-0B41E0F497D7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E5209-C74B-49D4-8F5F-351A80BBD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2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7C80"/>
                </a:solidFill>
                <a:latin typeface="Milano LET" pitchFamily="2" charset="0"/>
              </a:rPr>
              <a:t>This is Me</a:t>
            </a:r>
            <a:endParaRPr lang="en-US" dirty="0">
              <a:solidFill>
                <a:srgbClr val="FF7C80"/>
              </a:solidFill>
              <a:latin typeface="Milano LE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7C80"/>
                </a:solidFill>
                <a:latin typeface="Milano LET" pitchFamily="2" charset="0"/>
              </a:rPr>
              <a:t>By Amelia Weiss</a:t>
            </a:r>
            <a:endParaRPr lang="en-US" dirty="0">
              <a:solidFill>
                <a:srgbClr val="FF7C80"/>
              </a:solidFill>
              <a:latin typeface="Milano LET" pitchFamily="2" charset="0"/>
            </a:endParaRPr>
          </a:p>
        </p:txBody>
      </p:sp>
      <p:pic>
        <p:nvPicPr>
          <p:cNvPr id="1034" name="Picture 10" descr="C:\Documents and Settings\teacher\Local Settings\Temporary Internet Files\Content.IE5\6290I7FW\MC9004381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2329">
            <a:off x="6256677" y="4082409"/>
            <a:ext cx="2185494" cy="2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3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00"/>
                </a:solidFill>
                <a:latin typeface="Academy Engraved LET" pitchFamily="2" charset="0"/>
              </a:rPr>
              <a:t>When I Was Born</a:t>
            </a:r>
            <a:endParaRPr lang="en-US" dirty="0">
              <a:solidFill>
                <a:srgbClr val="FF9900"/>
              </a:solidFill>
              <a:latin typeface="Academy Engraved LE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cademy Engraved LET" pitchFamily="2" charset="0"/>
              </a:rPr>
              <a:t>I was born in St. Louis, Missouri on October 27, 2004. </a:t>
            </a:r>
            <a:endParaRPr lang="en-US" dirty="0">
              <a:solidFill>
                <a:srgbClr val="FFFF00"/>
              </a:solidFill>
              <a:latin typeface="Academy Engraved LE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latin typeface="Academy Engraved LET" pitchFamily="2" charset="0"/>
            </a:endParaRPr>
          </a:p>
        </p:txBody>
      </p:sp>
      <p:pic>
        <p:nvPicPr>
          <p:cNvPr id="1027" name="Picture 3" descr="C:\Documents and Settings\teacher\Local Settings\Temporary Internet Files\Content.IE5\ZMJQT3IZ\MP90040953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325" y="1752600"/>
            <a:ext cx="3841294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9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My Family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I live with my Mommy and Daddy. I have a brother (Will) and a dog (Sammy) . I love them all.</a:t>
            </a:r>
          </a:p>
        </p:txBody>
      </p:sp>
      <p:pic>
        <p:nvPicPr>
          <p:cNvPr id="2050" name="Picture 2" descr="C:\Documents and Settings\teacher\Local Settings\Temporary Internet Files\Content.IE5\U8503ZWF\MP90043871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0561"/>
            <a:ext cx="3810000" cy="2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88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What Do I Like ?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I</a:t>
            </a:r>
            <a:r>
              <a:rPr lang="en-US" dirty="0" smtClean="0">
                <a:latin typeface="Agency FB" panose="020B0503020202020204" pitchFamily="34" charset="0"/>
              </a:rPr>
              <a:t> love pandas. French-fries and hamburgers are my favorites. I love pandas.  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3074" name="Picture 2" descr="C:\Documents and Settings\teacher\Local Settings\Temporary Internet Files\Content.IE5\TCXBV2L5\MP90042439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8997"/>
            <a:ext cx="5181600" cy="344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57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3">
                <a:lumMod val="60000"/>
                <a:lumOff val="40000"/>
              </a:schemeClr>
            </a:gs>
            <a:gs pos="30000">
              <a:srgbClr val="0047FF"/>
            </a:gs>
            <a:gs pos="62000">
              <a:srgbClr val="0047FF"/>
            </a:gs>
            <a:gs pos="78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My Hobbies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I love to play outside with my friends , I love it so much! I love make things like pot holders and more.</a:t>
            </a:r>
            <a:endParaRPr lang="en-US" dirty="0">
              <a:latin typeface="Berlin Sans FB" panose="020E0602020502020306" pitchFamily="34" charset="0"/>
            </a:endParaRPr>
          </a:p>
        </p:txBody>
      </p:sp>
      <p:pic>
        <p:nvPicPr>
          <p:cNvPr id="2052" name="Picture 4" descr="C:\Documents and Settings\teacher\Local Settings\Temporary Internet Files\Content.IE5\EGOJWNB1\MP90040745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4933721" cy="323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501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1">
                <a:tint val="66000"/>
                <a:satMod val="160000"/>
              </a:schemeClr>
            </a:gs>
            <a:gs pos="79000">
              <a:srgbClr val="66FFCC"/>
            </a:gs>
            <a:gs pos="81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l MT" panose="02020503060305020303" pitchFamily="18" charset="0"/>
              </a:rPr>
              <a:t>My Goals Are . . .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Bell MT" panose="02020503060305020303" pitchFamily="18" charset="0"/>
              </a:rPr>
              <a:t>When I grow up I want to be a babysitter because I love being with little kids . I want to help clean up the Earth too.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30" name="Picture 6" descr="C:\Documents and Settings\teacher\Local Settings\Temporary Internet Files\Content.IE5\ZMJQT3IZ\MP90043879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3352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3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135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This is Me</vt:lpstr>
      <vt:lpstr>When I Was Born</vt:lpstr>
      <vt:lpstr>My Family</vt:lpstr>
      <vt:lpstr>What Do I Like ?</vt:lpstr>
      <vt:lpstr>My Hobbies</vt:lpstr>
      <vt:lpstr>My Goals Are . . 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70</cp:revision>
  <dcterms:created xsi:type="dcterms:W3CDTF">2013-09-16T19:03:28Z</dcterms:created>
  <dcterms:modified xsi:type="dcterms:W3CDTF">2014-03-17T19:28:03Z</dcterms:modified>
</cp:coreProperties>
</file>