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52C7-C612-4AAE-93A5-70175F6998BA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0A37-A85F-4CFC-93AE-D15C0D63C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5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52C7-C612-4AAE-93A5-70175F6998BA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0A37-A85F-4CFC-93AE-D15C0D63C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0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52C7-C612-4AAE-93A5-70175F6998BA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0A37-A85F-4CFC-93AE-D15C0D63C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4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52C7-C612-4AAE-93A5-70175F6998BA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0A37-A85F-4CFC-93AE-D15C0D63C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0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52C7-C612-4AAE-93A5-70175F6998BA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0A37-A85F-4CFC-93AE-D15C0D63C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3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52C7-C612-4AAE-93A5-70175F6998BA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0A37-A85F-4CFC-93AE-D15C0D63C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8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52C7-C612-4AAE-93A5-70175F6998BA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0A37-A85F-4CFC-93AE-D15C0D63C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03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52C7-C612-4AAE-93A5-70175F6998BA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0A37-A85F-4CFC-93AE-D15C0D63C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9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52C7-C612-4AAE-93A5-70175F6998BA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0A37-A85F-4CFC-93AE-D15C0D63C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9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52C7-C612-4AAE-93A5-70175F6998BA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0A37-A85F-4CFC-93AE-D15C0D63C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5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52C7-C612-4AAE-93A5-70175F6998BA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0A37-A85F-4CFC-93AE-D15C0D63C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1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52C7-C612-4AAE-93A5-70175F6998BA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D0A37-A85F-4CFC-93AE-D15C0D63C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ernard MT Condensed" pitchFamily="18" charset="0"/>
              </a:rPr>
              <a:t>The Life of Nikolas Cape</a:t>
            </a:r>
            <a:endParaRPr lang="en-US" dirty="0">
              <a:solidFill>
                <a:srgbClr val="FFFF00"/>
              </a:solidFill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ernard MT Condensed" pitchFamily="18" charset="0"/>
              </a:rPr>
              <a:t>By Nikolas Cape</a:t>
            </a:r>
            <a:endParaRPr lang="en-US" dirty="0">
              <a:solidFill>
                <a:srgbClr val="FFFF00"/>
              </a:solidFill>
              <a:latin typeface="Bernard MT Condensed" pitchFamily="18" charset="0"/>
            </a:endParaRPr>
          </a:p>
        </p:txBody>
      </p:sp>
      <p:pic>
        <p:nvPicPr>
          <p:cNvPr id="1030" name="Picture 6" descr="C:\Users\teacher\AppData\Local\Microsoft\Windows\Temporary Internet Files\Content.IE5\RU1F5CSQ\MP90038761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820" y="4419600"/>
            <a:ext cx="2863544" cy="204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58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52000">
              <a:srgbClr val="FFFF00"/>
            </a:gs>
            <a:gs pos="17000">
              <a:schemeClr val="accent6">
                <a:lumMod val="75000"/>
              </a:schemeClr>
            </a:gs>
            <a:gs pos="77000">
              <a:srgbClr val="FF3F00"/>
            </a:gs>
            <a:gs pos="98000">
              <a:srgbClr val="FF03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  <a:t>When I Was Born</a:t>
            </a:r>
            <a:endParaRPr lang="en-US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  <a:t>I was born in December 21, 2004.I was born in Affton, Missouri. </a:t>
            </a:r>
            <a:endParaRPr lang="en-US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teacher\Local Settings\Temporary Internet Files\Content.IE5\W8GNRWGF\MC9002167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805" y="2438400"/>
            <a:ext cx="437332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61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My Family 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My mom is busy. I have three brothers. I have no sisters  and 1 dad. I have 1 puppy. I wish I had a sister.</a:t>
            </a:r>
            <a:endParaRPr lang="en-US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1510368"/>
            <a:ext cx="2819401" cy="42871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1" name="Picture 3" descr="C:\Documents and Settings\teacher\Local Settings\Temporary Internet Files\Content.IE5\RBLBWRZ5\MP90043101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0"/>
            <a:ext cx="39624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62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rgbClr val="FF0000"/>
          </a:fgClr>
          <a:bgClr>
            <a:srgbClr val="00B05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My Favorites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-3223838"/>
            <a:ext cx="10119703" cy="9350001"/>
          </a:xfrm>
        </p:spPr>
        <p:txBody>
          <a:bodyPr/>
          <a:lstStyle/>
          <a:p>
            <a:r>
              <a:rPr lang="en-US" dirty="0" smtClean="0"/>
              <a:t>I like  Indiana Jones because his adventures. </a:t>
            </a:r>
            <a:r>
              <a:rPr lang="en-US" dirty="0" err="1" smtClean="0"/>
              <a:t>Bannas</a:t>
            </a:r>
            <a:r>
              <a:rPr lang="en-US" dirty="0" smtClean="0"/>
              <a:t> are my  favorite food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600200"/>
            <a:ext cx="4038600" cy="4525963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Indiana jones professor is my hero  my favorite food is oranges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3077" name="Picture 5" descr="C:\Documents and Settings\teacher\Local Settings\Temporary Internet Files\Content.IE5\W8GNRWGF\MC9002792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447799"/>
            <a:ext cx="2538250" cy="303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66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302" y="428233"/>
            <a:ext cx="6766994" cy="1248167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My Hobbies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I collect Legos I have a lot. Of them  I'm the Lego master  me and </a:t>
            </a:r>
            <a:r>
              <a:rPr lang="en-US" dirty="0" err="1" smtClean="0">
                <a:latin typeface="Bernard MT Condensed" panose="02050806060905020404" pitchFamily="18" charset="0"/>
              </a:rPr>
              <a:t>Evantubehd</a:t>
            </a:r>
            <a:r>
              <a:rPr lang="en-US" dirty="0" smtClean="0">
                <a:latin typeface="Bernard MT Condensed" panose="02050806060905020404" pitchFamily="18" charset="0"/>
              </a:rPr>
              <a:t> are Lego masters he  can build  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Documents and Settings\teacher\Local Settings\Temporary Internet Files\Content.IE5\PNUQS07W\MC91021635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777" y="2057400"/>
            <a:ext cx="5034201" cy="4385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33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7504" y="1524000"/>
            <a:ext cx="4038600" cy="4525963"/>
          </a:xfrm>
        </p:spPr>
        <p:txBody>
          <a:bodyPr/>
          <a:lstStyle/>
          <a:p>
            <a:r>
              <a:rPr lang="en-US" dirty="0" smtClean="0"/>
              <a:t>My goal is  get a lot of </a:t>
            </a:r>
            <a:r>
              <a:rPr lang="en-US" dirty="0" smtClean="0"/>
              <a:t>mini figures </a:t>
            </a:r>
            <a:r>
              <a:rPr lang="en-US" dirty="0" smtClean="0"/>
              <a:t>so I  can take them to my. Grandmas house and  play with  my  cousins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3" name="Picture 5" descr="C:\Documents and Settings\teacher\Local Settings\Temporary Internet Files\Content.IE5\Q521T5AN\MC90043632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194" y="1676400"/>
            <a:ext cx="5029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93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135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Life of Nikolas Cape</vt:lpstr>
      <vt:lpstr>When I Was Born</vt:lpstr>
      <vt:lpstr>My Family </vt:lpstr>
      <vt:lpstr>My Favorites</vt:lpstr>
      <vt:lpstr>My Hobbies</vt:lpstr>
      <vt:lpstr>Goals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76</cp:revision>
  <dcterms:created xsi:type="dcterms:W3CDTF">2013-09-16T19:03:13Z</dcterms:created>
  <dcterms:modified xsi:type="dcterms:W3CDTF">2013-10-16T19:29:51Z</dcterms:modified>
</cp:coreProperties>
</file>