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00"/>
    <a:srgbClr val="0099FF"/>
    <a:srgbClr val="669900"/>
    <a:srgbClr val="33CC33"/>
    <a:srgbClr val="0033CC"/>
    <a:srgbClr val="000099"/>
    <a:srgbClr val="FFCC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3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7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7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8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3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5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4903-2102-4758-B978-3E5F3B0DC1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32CB-F0BF-4B59-89A9-8373316F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8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Pristina" pitchFamily="66" charset="0"/>
              </a:rPr>
              <a:t>The Epic &amp; Fun Life Of Adam Allali</a:t>
            </a:r>
            <a:endParaRPr lang="en-US" dirty="0">
              <a:solidFill>
                <a:srgbClr val="0033CC"/>
              </a:solidFill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Pristina" pitchFamily="66" charset="0"/>
              </a:rPr>
              <a:t>By Adam Allali</a:t>
            </a:r>
            <a:r>
              <a:rPr lang="en-US" baseline="0" dirty="0" smtClean="0">
                <a:solidFill>
                  <a:srgbClr val="0033CC"/>
                </a:solidFill>
                <a:latin typeface="Pristina" pitchFamily="66" charset="0"/>
              </a:rPr>
              <a:t> (who likes pie)</a:t>
            </a:r>
            <a:endParaRPr lang="en-US" dirty="0" smtClean="0">
              <a:solidFill>
                <a:srgbClr val="0033CC"/>
              </a:solidFill>
              <a:latin typeface="Pristina" pitchFamily="66" charset="0"/>
            </a:endParaRPr>
          </a:p>
        </p:txBody>
      </p:sp>
      <p:pic>
        <p:nvPicPr>
          <p:cNvPr id="1026" name="Picture 2" descr="C:\Documents and Settings\teacher\Local Settings\Temporary Internet Files\Content.IE5\9KP87TRQ\MC9004382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80" y="4572000"/>
            <a:ext cx="17716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teacher\Local Settings\Temporary Internet Files\Content.IE5\NXVAW9RR\MC9004362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4876800"/>
            <a:ext cx="765810" cy="76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4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FF"/>
                </a:solidFill>
                <a:latin typeface="Curlz MT" pitchFamily="82" charset="0"/>
              </a:rPr>
              <a:t>When I Was Born</a:t>
            </a:r>
            <a:endParaRPr lang="en-US" dirty="0">
              <a:solidFill>
                <a:srgbClr val="0066FF"/>
              </a:solidFill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FF"/>
                </a:solidFill>
                <a:latin typeface="Curlz MT" pitchFamily="82" charset="0"/>
              </a:rPr>
              <a:t>I was born on August 5, 2004, in St. Louis, Missouri. (I don’t really know if I was born in St. Louis.)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teacher\Local Settings\Temporary Internet Files\Content.IE5\TTH0QDU4\MC9002122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23870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077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My Family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I have a mom and dad, a sister and two brothers. I also have a niece and a nephew. I also have a dog, named Cheyenne. My brothers are names Sam and Myles and my sibling is named Ariam.</a:t>
            </a:r>
          </a:p>
          <a:p>
            <a:pPr marL="0" indent="0" algn="ctr">
              <a:buNone/>
            </a:pPr>
            <a:r>
              <a:rPr lang="en-US" sz="6000" dirty="0" smtClean="0">
                <a:latin typeface="Agency FB" panose="020B0503020202020204" pitchFamily="34" charset="0"/>
              </a:rPr>
              <a:t>MY FAMILY LIKES PIE</a:t>
            </a:r>
          </a:p>
          <a:p>
            <a:endParaRPr lang="en-US" dirty="0">
              <a:latin typeface="Agency FB" panose="020B0503020202020204" pitchFamily="34" charset="0"/>
            </a:endParaRPr>
          </a:p>
        </p:txBody>
      </p:sp>
      <p:pic>
        <p:nvPicPr>
          <p:cNvPr id="2051" name="Picture 3" descr="C:\Documents and Settings\teacher\Local Settings\Temporary Internet Files\Content.IE5\9KP87TRQ\MC90039131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828801"/>
            <a:ext cx="454636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87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tx2">
              <a:lumMod val="20000"/>
              <a:lumOff val="80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My Favorites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I like to play ROBLOX, my favorite movie is John Carter, I like to watch CN (Cartoon Network) And of course, I like my family. I like school and video games. My favorite colour is blue.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</a:b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I LIKE PIE</a:t>
            </a:r>
          </a:p>
        </p:txBody>
      </p:sp>
      <p:pic>
        <p:nvPicPr>
          <p:cNvPr id="3074" name="Picture 2" descr="C:\Documents and Settings\teacher\Local Settings\Temporary Internet Files\Content.IE5\PCB33JTC\MC90025161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057759" cy="266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71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Berlin Sans FB Demi" panose="020E0802020502020306" pitchFamily="34" charset="0"/>
              </a:rPr>
              <a:t>My Hobbies</a:t>
            </a:r>
            <a:endParaRPr lang="en-US" dirty="0">
              <a:solidFill>
                <a:schemeClr val="accent4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Berlin Sans FB Demi" panose="020E0802020502020306" pitchFamily="34" charset="0"/>
              </a:rPr>
              <a:t>I like to play basketball. I also like to ride my bike, do races, play jump rope, play video games, and play tag with my sister. And I also like to play with my dog.</a:t>
            </a:r>
          </a:p>
          <a:p>
            <a:r>
              <a:rPr lang="en-US" sz="6600" dirty="0" smtClean="0">
                <a:solidFill>
                  <a:schemeClr val="accent4"/>
                </a:solidFill>
                <a:latin typeface="Berlin Sans FB Demi" panose="020E0802020502020306" pitchFamily="34" charset="0"/>
              </a:rPr>
              <a:t>I LIKE TO EAT PIE</a:t>
            </a:r>
          </a:p>
        </p:txBody>
      </p:sp>
      <p:pic>
        <p:nvPicPr>
          <p:cNvPr id="1027" name="Picture 3" descr="C:\Documents and Settings\teacher\Local Settings\Temporary Internet Files\Content.IE5\Z3YHIS23\MC90032043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3729189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87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sterEarl BT" panose="03080802020302020203" pitchFamily="66" charset="0"/>
              </a:rPr>
              <a:t>My Goals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MisterEarl BT" panose="0308080202030202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sterEarl BT" panose="03080802020302020203" pitchFamily="66" charset="0"/>
              </a:rPr>
              <a:t>My goal is to become supreme leader of the world when I grow up. If that is not possible, I’ll just be a president. I also want to pass college and have a big mansion when I grow up. I also want my mom and dad to be proud of me and have good grades in school. Oh, and if I don’t become a leader or president, I want to work at the pie factory. BECAUSE I LIKE PIE!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MisterEarl BT" panose="03080802020302020203" pitchFamily="66" charset="0"/>
            </a:endParaRPr>
          </a:p>
        </p:txBody>
      </p:sp>
      <p:pic>
        <p:nvPicPr>
          <p:cNvPr id="2050" name="Picture 2" descr="C:\Documents and Settings\teacher\Local Settings\Temporary Internet Files\Content.IE5\JNYN70HG\MC90005619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599"/>
            <a:ext cx="4191000" cy="440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90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286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Epic &amp; Fun Life Of Adam Allali</vt:lpstr>
      <vt:lpstr>When I Was Born</vt:lpstr>
      <vt:lpstr>My Family</vt:lpstr>
      <vt:lpstr>My Favorites</vt:lpstr>
      <vt:lpstr>My Hobbies</vt:lpstr>
      <vt:lpstr>My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Lenovo User</cp:lastModifiedBy>
  <cp:revision>70</cp:revision>
  <dcterms:created xsi:type="dcterms:W3CDTF">2013-09-16T19:02:16Z</dcterms:created>
  <dcterms:modified xsi:type="dcterms:W3CDTF">2013-10-14T19:34:26Z</dcterms:modified>
</cp:coreProperties>
</file>