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99FF"/>
    <a:srgbClr val="A9A031"/>
    <a:srgbClr val="118FB7"/>
    <a:srgbClr val="AB15A4"/>
    <a:srgbClr val="FFFFFF"/>
    <a:srgbClr val="86299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8720-3E56-436A-A317-65F3ED023EB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DD3BF-CBBA-4FDA-B134-0A6D86E48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21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8720-3E56-436A-A317-65F3ED023EB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DD3BF-CBBA-4FDA-B134-0A6D86E48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68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8720-3E56-436A-A317-65F3ED023EB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DD3BF-CBBA-4FDA-B134-0A6D86E48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43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8720-3E56-436A-A317-65F3ED023EB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DD3BF-CBBA-4FDA-B134-0A6D86E48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0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8720-3E56-436A-A317-65F3ED023EB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DD3BF-CBBA-4FDA-B134-0A6D86E48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79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8720-3E56-436A-A317-65F3ED023EB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DD3BF-CBBA-4FDA-B134-0A6D86E48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566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8720-3E56-436A-A317-65F3ED023EB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DD3BF-CBBA-4FDA-B134-0A6D86E48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67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8720-3E56-436A-A317-65F3ED023EB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DD3BF-CBBA-4FDA-B134-0A6D86E48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30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8720-3E56-436A-A317-65F3ED023EB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DD3BF-CBBA-4FDA-B134-0A6D86E48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8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8720-3E56-436A-A317-65F3ED023EB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DD3BF-CBBA-4FDA-B134-0A6D86E48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45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8720-3E56-436A-A317-65F3ED023EB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DD3BF-CBBA-4FDA-B134-0A6D86E48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4000">
              <a:srgbClr val="118FB7"/>
            </a:gs>
            <a:gs pos="0">
              <a:srgbClr val="000000"/>
            </a:gs>
            <a:gs pos="15000">
              <a:srgbClr val="FFFFFF"/>
            </a:gs>
            <a:gs pos="50000">
              <a:srgbClr val="400040"/>
            </a:gs>
            <a:gs pos="75000">
              <a:srgbClr val="AB15A4"/>
            </a:gs>
            <a:gs pos="85000">
              <a:schemeClr val="tx1">
                <a:lumMod val="95000"/>
                <a:lumOff val="5000"/>
              </a:schemeClr>
            </a:gs>
            <a:gs pos="97000">
              <a:schemeClr val="tx2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D8720-3E56-436A-A317-65F3ED023EB9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DD3BF-CBBA-4FDA-B134-0A6D86E48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05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Pristina" panose="03060402040406080204" pitchFamily="66" charset="0"/>
              </a:rPr>
              <a:t>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istina" panose="03060402040406080204" pitchFamily="66" charset="0"/>
              </a:rPr>
              <a:t>he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Pristina" panose="03060402040406080204" pitchFamily="66" charset="0"/>
              </a:rPr>
              <a:t>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istina" panose="03060402040406080204" pitchFamily="66" charset="0"/>
              </a:rPr>
              <a:t>wesome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Pristina" panose="03060402040406080204" pitchFamily="66" charset="0"/>
              </a:rPr>
              <a:t>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istina" panose="03060402040406080204" pitchFamily="66" charset="0"/>
              </a:rPr>
              <a:t>wisting Loves, Likes, and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Pristina" panose="03060402040406080204" pitchFamily="66" charset="0"/>
              </a:rPr>
              <a:t>L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istina" panose="03060402040406080204" pitchFamily="66" charset="0"/>
              </a:rPr>
              <a:t>ife of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Pristina" panose="03060402040406080204" pitchFamily="66" charset="0"/>
              </a:rPr>
              <a:t>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istina" panose="03060402040406080204" pitchFamily="66" charset="0"/>
              </a:rPr>
              <a:t>kylar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Pristina" panose="03060402040406080204" pitchFamily="66" charset="0"/>
              </a:rPr>
              <a:t>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istina" panose="03060402040406080204" pitchFamily="66" charset="0"/>
              </a:rPr>
              <a:t>purgin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Pristina" panose="0306040204040608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istina" panose="03060402040406080204" pitchFamily="66" charset="0"/>
              </a:rPr>
              <a:t>By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Pristina" panose="03060402040406080204" pitchFamily="66" charset="0"/>
              </a:rPr>
              <a:t>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istina" panose="03060402040406080204" pitchFamily="66" charset="0"/>
              </a:rPr>
              <a:t>kylar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Pristina" panose="03060402040406080204" pitchFamily="66" charset="0"/>
              </a:rPr>
              <a:t>Spurgin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Pristina" panose="03060402040406080204" pitchFamily="66" charset="0"/>
            </a:endParaRPr>
          </a:p>
        </p:txBody>
      </p:sp>
      <p:pic>
        <p:nvPicPr>
          <p:cNvPr id="1027" name="Picture 3" descr="C:\Documents and Settings\teacher\Local Settings\Temporary Internet Files\Content.IE5\GJWQEW2B\MP90040731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610100"/>
            <a:ext cx="24003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56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tx1"/>
            </a:gs>
            <a:gs pos="64000">
              <a:srgbClr val="118FB7"/>
            </a:gs>
            <a:gs pos="0">
              <a:srgbClr val="000000"/>
            </a:gs>
            <a:gs pos="15000">
              <a:srgbClr val="FFFFFF"/>
            </a:gs>
            <a:gs pos="50000">
              <a:srgbClr val="400040"/>
            </a:gs>
            <a:gs pos="75000">
              <a:srgbClr val="AB15A4"/>
            </a:gs>
            <a:gs pos="85000">
              <a:schemeClr val="tx1">
                <a:lumMod val="95000"/>
                <a:lumOff val="5000"/>
              </a:schemeClr>
            </a:gs>
            <a:gs pos="97000">
              <a:schemeClr val="tx2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00FFFF"/>
                </a:solidFill>
                <a:latin typeface="Blackletter686 BT" panose="03040802020608040804" pitchFamily="66" charset="0"/>
              </a:rPr>
              <a:t>The Beginning</a:t>
            </a:r>
            <a:endParaRPr lang="en-US" sz="8000" dirty="0">
              <a:solidFill>
                <a:srgbClr val="00FFFF"/>
              </a:solidFill>
              <a:latin typeface="Blackletter686 BT" panose="030408020206080408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87286"/>
            <a:ext cx="4038600" cy="4525963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FFFF"/>
                </a:solidFill>
                <a:latin typeface="Blackletter686 BT" panose="03040802020608040804" pitchFamily="66" charset="0"/>
              </a:rPr>
              <a:t>I was born on May 4th, 2005 in St. </a:t>
            </a:r>
            <a:r>
              <a:rPr lang="en-US" sz="4400" dirty="0">
                <a:solidFill>
                  <a:srgbClr val="00FFFF"/>
                </a:solidFill>
                <a:latin typeface="Blackletter686 BT" panose="03040802020608040804" pitchFamily="66" charset="0"/>
              </a:rPr>
              <a:t>L</a:t>
            </a:r>
            <a:r>
              <a:rPr lang="en-US" sz="4400" dirty="0" smtClean="0">
                <a:solidFill>
                  <a:srgbClr val="00FFFF"/>
                </a:solidFill>
                <a:latin typeface="Blackletter686 BT" panose="03040802020608040804" pitchFamily="66" charset="0"/>
              </a:rPr>
              <a:t>ouis, Missouri.</a:t>
            </a:r>
            <a:endParaRPr lang="en-US" sz="4400" dirty="0">
              <a:solidFill>
                <a:srgbClr val="00FFFF"/>
              </a:solidFill>
              <a:latin typeface="Blackletter686 BT" panose="030408020206080408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Documents and Settings\teacher\Local Settings\Temporary Internet Files\Content.IE5\13RFUREU\MC9002122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24000"/>
            <a:ext cx="3606480" cy="421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5229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445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Blackadder ITC" panose="04020505051007020D02" pitchFamily="82" charset="0"/>
              </a:rPr>
              <a:t>My family</a:t>
            </a:r>
            <a:endParaRPr lang="en-US" dirty="0">
              <a:solidFill>
                <a:schemeClr val="bg1"/>
              </a:solidFill>
              <a:latin typeface="Blackadder ITC" panose="04020505051007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Blackadder ITC" panose="04020505051007020D02" pitchFamily="82" charset="0"/>
              </a:rPr>
              <a:t>   I have a mom Natalia and my dad Ryan .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Blackadder ITC" panose="04020505051007020D02" pitchFamily="82" charset="0"/>
              </a:rPr>
              <a:t>My only sibling is my brother </a:t>
            </a:r>
            <a:r>
              <a:rPr lang="en-US" sz="3600" dirty="0">
                <a:solidFill>
                  <a:schemeClr val="bg1"/>
                </a:solidFill>
                <a:latin typeface="Blackadder ITC" panose="04020505051007020D02" pitchFamily="82" charset="0"/>
              </a:rPr>
              <a:t>A</a:t>
            </a:r>
            <a:r>
              <a:rPr lang="en-US" sz="3600" dirty="0" smtClean="0">
                <a:solidFill>
                  <a:schemeClr val="bg1"/>
                </a:solidFill>
                <a:latin typeface="Blackadder ITC" panose="04020505051007020D02" pitchFamily="82" charset="0"/>
              </a:rPr>
              <a:t>ustin. We have one dog named Ama. We as well have two parakeets, Perry and Angel .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Blackadder ITC" panose="04020505051007020D02" pitchFamily="82" charset="0"/>
              </a:rPr>
              <a:t>Our </a:t>
            </a:r>
            <a:r>
              <a:rPr lang="en-US" sz="3600" dirty="0" smtClean="0">
                <a:solidFill>
                  <a:schemeClr val="bg1"/>
                </a:solidFill>
                <a:latin typeface="Blackadder ITC" panose="04020505051007020D02" pitchFamily="82" charset="0"/>
              </a:rPr>
              <a:t>final pet is Kasai our snake.</a:t>
            </a:r>
            <a:endParaRPr lang="en-US" sz="3600" dirty="0">
              <a:solidFill>
                <a:schemeClr val="bg1"/>
              </a:solidFill>
              <a:latin typeface="Blackadder ITC" panose="04020505051007020D02" pitchFamily="8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Documents and Settings\teacher\Local Settings\Temporary Internet Files\Content.IE5\VTH6CV2Z\MP900262593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667000"/>
            <a:ext cx="3999645" cy="267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6826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hingle">
          <a:fgClr>
            <a:srgbClr val="00FFFF"/>
          </a:fgClr>
          <a:bgClr>
            <a:srgbClr val="FF99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adley Hand ITC" panose="03070402050302030203" pitchFamily="66" charset="0"/>
              </a:rPr>
              <a:t>My Favorites</a:t>
            </a:r>
            <a:endParaRPr lang="en-US" dirty="0">
              <a:latin typeface="Bradley Hand ITC" panose="03070402050302030203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600200"/>
            <a:ext cx="4419600" cy="52578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Bradley Hand ITC" panose="03070402050302030203" pitchFamily="66" charset="0"/>
              </a:rPr>
              <a:t>My favorite TV show is DreamWorks Dragons : Riders Of Berk. My favorite animal is a Wolf. My favorite food is Steak. I also like ROBLOX. </a:t>
            </a:r>
            <a:r>
              <a:rPr lang="en-US" sz="3200" dirty="0" smtClean="0">
                <a:latin typeface="Bradley Hand ITC" panose="03070402050302030203" pitchFamily="66" charset="0"/>
              </a:rPr>
              <a:t> And am so exited for Pokémon x and y! and I love </a:t>
            </a:r>
            <a:r>
              <a:rPr lang="en-US" sz="3200" dirty="0" err="1" smtClean="0">
                <a:latin typeface="Bradley Hand ITC" panose="03070402050302030203" pitchFamily="66" charset="0"/>
              </a:rPr>
              <a:t>digimon</a:t>
            </a:r>
            <a:endParaRPr lang="en-US" sz="3200" dirty="0">
              <a:latin typeface="Bradley Hand ITC" panose="03070402050302030203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Documents and Settings\teacher\Local Settings\Temporary Internet Files\Content.IE5\VPBYEQ8S\MP90043876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164215"/>
            <a:ext cx="4031342" cy="3779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6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auhaus 93" panose="04030905020B02020C02" pitchFamily="82" charset="0"/>
              </a:rPr>
              <a:t>My Hobbies</a:t>
            </a:r>
            <a:endParaRPr lang="en-US" dirty="0">
              <a:solidFill>
                <a:srgbClr val="FF0000"/>
              </a:solidFill>
              <a:latin typeface="Bauhaus 93" panose="04030905020B02020C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auhaus 93" panose="04030905020B02020C02" pitchFamily="82" charset="0"/>
              </a:rPr>
              <a:t>I collect Pokémon cards some of my best cards are Zekrom , EX Raquaza , and EX White Kureum .I also play video games such as Pokémon , Roblox, and Minecaft</a:t>
            </a:r>
            <a:endParaRPr lang="en-US" dirty="0">
              <a:solidFill>
                <a:srgbClr val="FF0000"/>
              </a:solidFill>
              <a:latin typeface="Bauhaus 93" panose="04030905020B02020C02" pitchFamily="8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Documents and Settings\teacher\Local Settings\Temporary Internet Files\Content.IE5\LVJBSCE9\MC90043162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676400"/>
            <a:ext cx="37338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52232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0000">
              <a:srgbClr val="0070C0">
                <a:lumMod val="64000"/>
              </a:srgbClr>
            </a:gs>
            <a:gs pos="100000">
              <a:schemeClr val="tx1"/>
            </a:gs>
            <a:gs pos="20000">
              <a:schemeClr val="bg1">
                <a:lumMod val="0"/>
                <a:lumOff val="100000"/>
              </a:schemeClr>
            </a:gs>
            <a:gs pos="64000">
              <a:srgbClr val="00B0F0">
                <a:lumMod val="70000"/>
                <a:lumOff val="30000"/>
              </a:srgbClr>
            </a:gs>
            <a:gs pos="49000">
              <a:srgbClr val="00FFFF">
                <a:lumMod val="75000"/>
                <a:lumOff val="25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taneo BT" panose="03020802040502060804" pitchFamily="66" charset="0"/>
              </a:rPr>
              <a:t>My Goals</a:t>
            </a:r>
            <a:endParaRPr lang="en-US" dirty="0">
              <a:latin typeface="Cataneo BT" panose="030208020405020608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0614"/>
            <a:ext cx="4038600" cy="5477385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taneo BT" panose="03020802040502060804" pitchFamily="66" charset="0"/>
              </a:rPr>
              <a:t>When I grow up I want to live in a farm (in a rural area). When I grow up I want to be a jokey also want a German Shepard .And birds like maybe a African grey. If I cant be a jockey I want to be a wolf keeper. And if that plan fails I will be a paleontologist .And if that does not work I will be a </a:t>
            </a:r>
            <a:r>
              <a:rPr lang="en-US" sz="2400" dirty="0" err="1" smtClean="0">
                <a:latin typeface="Cataneo BT" panose="03020802040502060804" pitchFamily="66" charset="0"/>
              </a:rPr>
              <a:t>acrioligist</a:t>
            </a:r>
            <a:endParaRPr lang="en-US" sz="2400" dirty="0" smtClean="0">
              <a:latin typeface="Cataneo BT" panose="030208020405020608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Cataneo BT" panose="03020802040502060804" pitchFamily="66" charset="0"/>
              </a:rPr>
              <a:t>P.S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Cataneo BT" panose="03020802040502060804" pitchFamily="66" charset="0"/>
              </a:rPr>
              <a:t>I want to pass college </a:t>
            </a:r>
            <a:endParaRPr lang="en-US" sz="2400" dirty="0">
              <a:solidFill>
                <a:schemeClr val="bg1"/>
              </a:solidFill>
              <a:latin typeface="Cataneo BT" panose="030208020405020608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2051" name="Picture 3" descr="C:\Documents and Settings\teacher\Local Settings\Temporary Internet Files\Content.IE5\L6A9AS0F\MP90043873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599" y="1524000"/>
            <a:ext cx="3224467" cy="481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1715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245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Awesome Twisting Loves, Likes, and Life of Skylar Spurgin</vt:lpstr>
      <vt:lpstr>The Beginning</vt:lpstr>
      <vt:lpstr>My family</vt:lpstr>
      <vt:lpstr>My Favorites</vt:lpstr>
      <vt:lpstr>My Hobbies</vt:lpstr>
      <vt:lpstr>My Goals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pleaseant l</dc:title>
  <dc:creator>teacher</dc:creator>
  <cp:lastModifiedBy>teacher</cp:lastModifiedBy>
  <cp:revision>65</cp:revision>
  <dcterms:created xsi:type="dcterms:W3CDTF">2013-09-16T19:02:10Z</dcterms:created>
  <dcterms:modified xsi:type="dcterms:W3CDTF">2013-10-14T19:11:34Z</dcterms:modified>
</cp:coreProperties>
</file>