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00FF"/>
    <a:srgbClr val="0DC0FF"/>
    <a:srgbClr val="CC00FF"/>
    <a:srgbClr val="00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4660"/>
  </p:normalViewPr>
  <p:slideViewPr>
    <p:cSldViewPr>
      <p:cViewPr varScale="1">
        <p:scale>
          <a:sx n="70" d="100"/>
          <a:sy n="70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925AF-2931-4FC1-A152-9171F20731FA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1E973-9AD1-454A-9C4C-841222F9F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5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1E973-9AD1-454A-9C4C-841222F9F7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91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9502-D087-48A8-A76E-824296C126F6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E5C3-3796-43EC-B4F8-2F29DD0AC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0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9502-D087-48A8-A76E-824296C126F6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E5C3-3796-43EC-B4F8-2F29DD0AC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9502-D087-48A8-A76E-824296C126F6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E5C3-3796-43EC-B4F8-2F29DD0AC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7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9502-D087-48A8-A76E-824296C126F6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E5C3-3796-43EC-B4F8-2F29DD0AC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3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9502-D087-48A8-A76E-824296C126F6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E5C3-3796-43EC-B4F8-2F29DD0AC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1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9502-D087-48A8-A76E-824296C126F6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E5C3-3796-43EC-B4F8-2F29DD0AC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4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9502-D087-48A8-A76E-824296C126F6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E5C3-3796-43EC-B4F8-2F29DD0AC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8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9502-D087-48A8-A76E-824296C126F6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E5C3-3796-43EC-B4F8-2F29DD0AC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1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9502-D087-48A8-A76E-824296C126F6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E5C3-3796-43EC-B4F8-2F29DD0AC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1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9502-D087-48A8-A76E-824296C126F6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E5C3-3796-43EC-B4F8-2F29DD0AC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8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9502-D087-48A8-A76E-824296C126F6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E5C3-3796-43EC-B4F8-2F29DD0AC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7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E9502-D087-48A8-A76E-824296C126F6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2E5C3-3796-43EC-B4F8-2F29DD0AC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6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FF"/>
                </a:solidFill>
                <a:latin typeface="Blackadder ITC" pitchFamily="82" charset="0"/>
              </a:rPr>
              <a:t>My Wonderful Life</a:t>
            </a:r>
            <a:endParaRPr lang="en-US" dirty="0">
              <a:solidFill>
                <a:srgbClr val="00FFFF"/>
              </a:solidFill>
              <a:latin typeface="Blackadder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FF"/>
                </a:solidFill>
                <a:latin typeface="Blackadder ITC" pitchFamily="82" charset="0"/>
              </a:rPr>
              <a:t>By Lily </a:t>
            </a:r>
            <a:r>
              <a:rPr lang="en-US" dirty="0" smtClean="0">
                <a:solidFill>
                  <a:srgbClr val="00FFFF"/>
                </a:solidFill>
                <a:latin typeface="Blackadder ITC" pitchFamily="82" charset="0"/>
              </a:rPr>
              <a:t>Noel </a:t>
            </a:r>
            <a:r>
              <a:rPr lang="en-US" dirty="0" smtClean="0">
                <a:solidFill>
                  <a:srgbClr val="00FFFF"/>
                </a:solidFill>
                <a:latin typeface="Blackadder ITC" pitchFamily="82" charset="0"/>
              </a:rPr>
              <a:t>Kohler</a:t>
            </a:r>
            <a:endParaRPr lang="en-US" dirty="0">
              <a:solidFill>
                <a:srgbClr val="00FFFF"/>
              </a:solidFill>
              <a:latin typeface="Blackadder ITC" pitchFamily="82" charset="0"/>
            </a:endParaRPr>
          </a:p>
        </p:txBody>
      </p:sp>
      <p:pic>
        <p:nvPicPr>
          <p:cNvPr id="2050" name="Picture 2" descr="C:\Documents and Settings\teacher\Local Settings\Temporary Internet Files\Content.IE5\4H006HPE\MP90031689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074" y="5268"/>
            <a:ext cx="3434216" cy="232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30423">
              <a:srgbClr val="FFFF00"/>
            </a:gs>
            <a:gs pos="21001">
              <a:srgbClr val="FFC000"/>
            </a:gs>
            <a:gs pos="42000">
              <a:srgbClr val="66FF33"/>
            </a:gs>
            <a:gs pos="60000">
              <a:srgbClr val="00FFFF"/>
            </a:gs>
            <a:gs pos="73000">
              <a:srgbClr val="7030A0"/>
            </a:gs>
            <a:gs pos="88000">
              <a:srgbClr val="FF00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Academy Engraved LET" pitchFamily="2" charset="0"/>
              </a:rPr>
              <a:t>When I Was born</a:t>
            </a:r>
            <a:endParaRPr lang="en-US" dirty="0">
              <a:solidFill>
                <a:schemeClr val="accent5"/>
              </a:solidFill>
              <a:latin typeface="Academy Engraved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Academy Engraved LET" pitchFamily="2" charset="0"/>
              </a:rPr>
              <a:t>I was born on April 12, 2005. I was Born in St. Louis, Missouri.</a:t>
            </a:r>
            <a:endParaRPr lang="en-US" dirty="0">
              <a:solidFill>
                <a:srgbClr val="002060"/>
              </a:solidFill>
              <a:latin typeface="Academy Engraved LE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Documents and Settings\teacher\Local Settings\Temporary Internet Files\Content.IE5\9RJRJ71N\MC9000452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424037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70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FF"/>
                </a:solidFill>
                <a:latin typeface="Academy Engraved LET" pitchFamily="2" charset="0"/>
              </a:rPr>
              <a:t>My Family</a:t>
            </a:r>
            <a:endParaRPr lang="en-US" dirty="0">
              <a:solidFill>
                <a:srgbClr val="FF00FF"/>
              </a:solidFill>
              <a:latin typeface="Academy Engraved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00FF"/>
                </a:solidFill>
                <a:latin typeface="Academy Engraved LET" pitchFamily="2" charset="0"/>
              </a:rPr>
              <a:t>I have 2 brothers and 2 sisters and a Mom and Dad.</a:t>
            </a:r>
            <a:endParaRPr lang="en-US" dirty="0">
              <a:solidFill>
                <a:srgbClr val="CC00FF"/>
              </a:solidFill>
              <a:latin typeface="Academy Engraved LE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5" name="Picture 7" descr="C:\Documents and Settings\teacher\Local Settings\Temporary Internet Files\Content.IE5\O8KFAUAU\MP90043931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3152402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99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F00FF"/>
          </a:fgClr>
          <a:bgClr>
            <a:srgbClr val="CC0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ackadder ITC" panose="04020505051007020D02" pitchFamily="82" charset="0"/>
              </a:rPr>
              <a:t>Some of  My Favorites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lackadder ITC" panose="04020505051007020D02" pitchFamily="82" charset="0"/>
              </a:rPr>
              <a:t>Some of my favorites pets are bunny's, guinea pigs, rats, mice, dogs, and cats</a:t>
            </a:r>
            <a:r>
              <a:rPr lang="en-US" dirty="0">
                <a:latin typeface="Blackadder ITC" panose="04020505051007020D02" pitchFamily="82" charset="0"/>
              </a:rPr>
              <a:t>.</a:t>
            </a:r>
            <a:r>
              <a:rPr lang="en-US" dirty="0" smtClean="0">
                <a:latin typeface="Blackadder ITC" panose="04020505051007020D02" pitchFamily="82" charset="0"/>
              </a:rPr>
              <a:t> My Favorite candy is Tootsie pops. I like to read  Jody Moody</a:t>
            </a:r>
            <a:r>
              <a:rPr lang="en-US" dirty="0">
                <a:latin typeface="Blackadder ITC" panose="04020505051007020D02" pitchFamily="82" charset="0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Documents and Settings\teacher\Local Settings\Temporary Internet Files\Content.IE5\2CBM4RQB\MP90042760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28260"/>
            <a:ext cx="4571999" cy="542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50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ivaldi" panose="03020602050506090804" pitchFamily="66" charset="0"/>
              </a:rPr>
              <a:t>Hobbies</a:t>
            </a:r>
            <a:endParaRPr lang="en-US" dirty="0">
              <a:latin typeface="Vivaldi" panose="0302060205050609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Vivaldi" panose="03020602050506090804" pitchFamily="66" charset="0"/>
              </a:rPr>
              <a:t>I like to play video games. I like t</a:t>
            </a:r>
            <a:r>
              <a:rPr lang="en-US" dirty="0">
                <a:latin typeface="Vivaldi" panose="03020602050506090804" pitchFamily="66" charset="0"/>
              </a:rPr>
              <a:t>o</a:t>
            </a:r>
            <a:r>
              <a:rPr lang="en-US" dirty="0" smtClean="0">
                <a:latin typeface="Vivaldi" panose="03020602050506090804" pitchFamily="66" charset="0"/>
              </a:rPr>
              <a:t> collect Pokémon cards. I also like to play basketball.. I love to do Art. </a:t>
            </a:r>
            <a:endParaRPr lang="en-US" dirty="0">
              <a:latin typeface="Vivaldi" panose="03020602050506090804" pitchFamily="66" charset="0"/>
            </a:endParaRPr>
          </a:p>
        </p:txBody>
      </p:sp>
      <p:pic>
        <p:nvPicPr>
          <p:cNvPr id="2050" name="Picture 2" descr="C:\Documents and Settings\teacher\Local Settings\Temporary Internet Files\Content.IE5\69VHKNBK\MC900432638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42672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00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rgbClr val="0DC0FF"/>
          </a:fgClr>
          <a:bgClr>
            <a:srgbClr val="FF0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Jokerman" panose="04090605060D06020702" pitchFamily="82" charset="0"/>
              </a:rPr>
              <a:t>Goals</a:t>
            </a:r>
            <a:endParaRPr lang="en-US" dirty="0">
              <a:solidFill>
                <a:srgbClr val="FFFF00"/>
              </a:solidFill>
              <a:latin typeface="Jokerman" panose="04090605060D0602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Jokerman" panose="04090605060D06020702" pitchFamily="82" charset="0"/>
              </a:rPr>
              <a:t>When I grow up I want to be a Artist and a Doctor and a chef.</a:t>
            </a:r>
            <a:endParaRPr lang="en-US" dirty="0">
              <a:solidFill>
                <a:srgbClr val="FFFF00"/>
              </a:solidFill>
              <a:latin typeface="Jokerman" panose="04090605060D06020702" pitchFamily="82" charset="0"/>
            </a:endParaRPr>
          </a:p>
        </p:txBody>
      </p:sp>
      <p:pic>
        <p:nvPicPr>
          <p:cNvPr id="1026" name="Picture 2" descr="C:\Documents and Settings\teacher\Local Settings\Temporary Internet Files\Content.IE5\RB2D4RDV\MP900442192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95400"/>
            <a:ext cx="49530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14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130</Words>
  <Application>Microsoft Office PowerPoint</Application>
  <PresentationFormat>On-screen Show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My Wonderful Life</vt:lpstr>
      <vt:lpstr>When I Was born</vt:lpstr>
      <vt:lpstr>My Family</vt:lpstr>
      <vt:lpstr>Some of  My Favorites</vt:lpstr>
      <vt:lpstr>Hobbies</vt:lpstr>
      <vt:lpstr>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</dc:title>
  <dc:creator>teacher</dc:creator>
  <cp:lastModifiedBy>teacher</cp:lastModifiedBy>
  <cp:revision>70</cp:revision>
  <dcterms:created xsi:type="dcterms:W3CDTF">2013-09-16T19:02:54Z</dcterms:created>
  <dcterms:modified xsi:type="dcterms:W3CDTF">2013-10-14T19:11:37Z</dcterms:modified>
</cp:coreProperties>
</file>