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690" autoAdjust="0"/>
  </p:normalViewPr>
  <p:slideViewPr>
    <p:cSldViewPr>
      <p:cViewPr varScale="1">
        <p:scale>
          <a:sx n="70" d="100"/>
          <a:sy n="70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8E6E6-A73C-4995-965A-4920EE9A66A6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172C-F501-4092-9908-6A37F73C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6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172C-F501-4092-9908-6A37F73CA9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6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8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6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5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8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8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2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9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0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3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0980-C28A-4D53-9827-65C1ECB4859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D62-97D6-4E77-A435-35011BFEA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My Awesome Life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By Dominic Burch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</p:txBody>
      </p:sp>
      <p:pic>
        <p:nvPicPr>
          <p:cNvPr id="1026" name="Picture 2" descr="C:\Documents and Settings\teacher\Local Settings\Temporary Internet Files\Content.IE5\6MOT4NGT\MP90042774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7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Edwardian Script ITC" pitchFamily="66" charset="0"/>
              </a:rPr>
              <a:t>When I Was Born</a:t>
            </a:r>
            <a:endParaRPr lang="en-US" dirty="0">
              <a:solidFill>
                <a:srgbClr val="800000"/>
              </a:solidFill>
              <a:latin typeface="Edwardian Script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  <a:latin typeface="Edwardian Script ITC" pitchFamily="66" charset="0"/>
              </a:rPr>
              <a:t>I was born on April 26</a:t>
            </a:r>
            <a:r>
              <a:rPr lang="en-US" baseline="30000" dirty="0" smtClean="0">
                <a:solidFill>
                  <a:srgbClr val="990000"/>
                </a:solidFill>
                <a:latin typeface="Edwardian Script ITC" pitchFamily="66" charset="0"/>
              </a:rPr>
              <a:t>th</a:t>
            </a:r>
            <a:r>
              <a:rPr lang="en-US" dirty="0" smtClean="0">
                <a:solidFill>
                  <a:srgbClr val="990000"/>
                </a:solidFill>
                <a:latin typeface="Edwardian Script ITC" pitchFamily="66" charset="0"/>
              </a:rPr>
              <a:t> 2005 in St. Louis, Missouri.</a:t>
            </a:r>
            <a:endParaRPr lang="en-US" dirty="0">
              <a:solidFill>
                <a:srgbClr val="990000"/>
              </a:solidFill>
              <a:latin typeface="Edwardian Script ITC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teacher\Local Settings\Temporary Internet Files\Content.IE5\CFWCU13V\MC9002122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46063"/>
            <a:ext cx="3962400" cy="463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6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My Family</a:t>
            </a:r>
            <a:endParaRPr lang="en-US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My mom’s name is Tracy my dad’s name is Brandi. I have a sister named </a:t>
            </a:r>
            <a:r>
              <a:rPr lang="en-US" dirty="0" err="1" smtClean="0">
                <a:solidFill>
                  <a:srgbClr val="FF0000"/>
                </a:solidFill>
                <a:latin typeface="Lucida Handwriting" panose="03010101010101010101" pitchFamily="66" charset="0"/>
              </a:rPr>
              <a:t>Lexi</a:t>
            </a:r>
            <a:r>
              <a:rPr lang="en-US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. I have a hamster named </a:t>
            </a:r>
            <a:r>
              <a:rPr lang="en-US" dirty="0" err="1" smtClean="0">
                <a:solidFill>
                  <a:srgbClr val="FF0000"/>
                </a:solidFill>
                <a:latin typeface="Lucida Handwriting" panose="03010101010101010101" pitchFamily="66" charset="0"/>
              </a:rPr>
              <a:t>Rocky,a</a:t>
            </a:r>
            <a:r>
              <a:rPr lang="en-US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 cat named </a:t>
            </a:r>
            <a:r>
              <a:rPr lang="en-US" dirty="0" err="1" smtClean="0">
                <a:solidFill>
                  <a:srgbClr val="FF0000"/>
                </a:solidFill>
                <a:latin typeface="Lucida Handwriting" panose="03010101010101010101" pitchFamily="66" charset="0"/>
              </a:rPr>
              <a:t>Max,and</a:t>
            </a:r>
            <a:r>
              <a:rPr lang="en-US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 two dogs named </a:t>
            </a:r>
            <a:r>
              <a:rPr lang="en-US" dirty="0" err="1" smtClean="0">
                <a:solidFill>
                  <a:srgbClr val="FF0000"/>
                </a:solidFill>
                <a:latin typeface="Lucida Handwriting" panose="03010101010101010101" pitchFamily="66" charset="0"/>
              </a:rPr>
              <a:t>Rolen</a:t>
            </a:r>
            <a:r>
              <a:rPr lang="en-US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 and Lola.</a:t>
            </a:r>
            <a:endParaRPr lang="en-US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2050" name="Picture 2" descr="C:\Documents and Settings\teacher\Local Settings\Temporary Internet Files\Content.IE5\9BQSS844\MC90044140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3347842" cy="158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55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tx2">
              <a:lumMod val="60000"/>
              <a:lumOff val="40000"/>
            </a:schemeClr>
          </a:fgClr>
          <a:bgClr>
            <a:schemeClr val="accent2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My Favorite’s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My favorite color is red. I like the Cardinals. My favorite food is pizza.</a:t>
            </a:r>
            <a:endParaRPr lang="en-US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C:\Documents and Settings\teacher\Local Settings\Temporary Internet Files\Content.IE5\7Z7EAC1U\MM910001145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281940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doni MT Condensed" panose="02070606080606020203" pitchFamily="18" charset="0"/>
              </a:rPr>
              <a:t>Hobbies</a:t>
            </a:r>
            <a:endParaRPr lang="en-US" dirty="0">
              <a:solidFill>
                <a:srgbClr val="FFFF0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doni MT Condensed" panose="02070606080606020203" pitchFamily="18" charset="0"/>
              </a:rPr>
              <a:t>Some of my hobbies are playing soccer,  playing basketball, fishing, and playing baseball.</a:t>
            </a:r>
            <a:endParaRPr lang="en-US" dirty="0">
              <a:solidFill>
                <a:srgbClr val="FFFF0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C:\Documents and Settings\teacher\Local Settings\Temporary Internet Files\Content.IE5\CFWCU13V\MP9004487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133600"/>
            <a:ext cx="4000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14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cademy Engraved LET" pitchFamily="2" charset="0"/>
              </a:rPr>
              <a:t/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cademy Engraved LET" pitchFamily="2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Goals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What I want to be when I grow up is a army man.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074" name="Picture 2" descr="C:\Documents and Settings\teacher\Local Settings\Temporary Internet Files\Content.IE5\9BQSS844\MC90024059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14400"/>
            <a:ext cx="2971800" cy="491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11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112</Words>
  <Application>Microsoft Office PowerPoint</Application>
  <PresentationFormat>On-screen Show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Awesome Life </vt:lpstr>
      <vt:lpstr>When I Was Born</vt:lpstr>
      <vt:lpstr>My Family</vt:lpstr>
      <vt:lpstr>My Favorite’s</vt:lpstr>
      <vt:lpstr>Hobbies</vt:lpstr>
      <vt:lpstr>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Lenovo User</cp:lastModifiedBy>
  <cp:revision>62</cp:revision>
  <dcterms:created xsi:type="dcterms:W3CDTF">2013-09-16T19:02:40Z</dcterms:created>
  <dcterms:modified xsi:type="dcterms:W3CDTF">2013-10-14T19:42:28Z</dcterms:modified>
</cp:coreProperties>
</file>