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76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5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8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9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8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0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9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1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37AC-D183-4AA9-874C-92DF5FC6FA88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17A68-DE27-40FA-95C7-CEF090C1D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3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772400" cy="1219201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lackadder ITC" panose="04020505051007020D02" pitchFamily="82" charset="0"/>
              </a:rPr>
              <a:t>My Awesome Life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703" y="3352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lackadder ITC" panose="04020505051007020D02" pitchFamily="82" charset="0"/>
              </a:rPr>
              <a:t>By Taylor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latin typeface="Blackadder ITC" panose="04020505051007020D02" pitchFamily="82" charset="0"/>
            </a:endParaRPr>
          </a:p>
        </p:txBody>
      </p:sp>
      <p:pic>
        <p:nvPicPr>
          <p:cNvPr id="1030" name="Picture 6" descr="C:\Documents and Settings\teacher\Local Settings\Temporary Internet Files\Content.IE5\O46VBKZG\MC9003328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898" y="4273727"/>
            <a:ext cx="1381370" cy="257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58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00B0F0"/>
            </a:gs>
            <a:gs pos="2083">
              <a:srgbClr val="0819FB"/>
            </a:gs>
            <a:gs pos="43000">
              <a:srgbClr val="FFFF00"/>
            </a:gs>
            <a:gs pos="68000">
              <a:srgbClr val="EE3F17"/>
            </a:gs>
            <a:gs pos="100000">
              <a:srgbClr val="FF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estwood LET" pitchFamily="2" charset="0"/>
              </a:rPr>
              <a:t>When I Was Born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Westwood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estwood LET" pitchFamily="2" charset="0"/>
              </a:rPr>
              <a:t>I was born in St. Louis, Mo. My birthday was Thursday, June 20</a:t>
            </a:r>
            <a:r>
              <a:rPr lang="en-US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estwood LET" pitchFamily="2" charset="0"/>
              </a:rPr>
              <a:t>th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Westwood LET" pitchFamily="2" charset="0"/>
              </a:rPr>
              <a:t> 2005.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Westwood LE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Documents and Settings\teacher\Local Settings\Temporary Internet Files\Content.IE5\ANWJPPAM\MC9002288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1524000"/>
            <a:ext cx="416364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03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Edwardian Script ITC" panose="030303020407070D0804" pitchFamily="66" charset="0"/>
                <a:ea typeface="Cambria Math" panose="02040503050406030204" pitchFamily="18" charset="0"/>
              </a:rPr>
              <a:t>My Family</a:t>
            </a:r>
            <a:endParaRPr lang="en-US" dirty="0">
              <a:latin typeface="Edwardian Script ITC" panose="030303020407070D0804" pitchFamily="66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</p:spPr>
        <p:txBody>
          <a:bodyPr/>
          <a:lstStyle/>
          <a:p>
            <a:r>
              <a:rPr lang="en-US" dirty="0" smtClean="0">
                <a:latin typeface="Edwardian Script ITC" panose="030303020407070D0804" pitchFamily="66" charset="0"/>
                <a:ea typeface="Cambria Math" panose="02040503050406030204" pitchFamily="18" charset="0"/>
              </a:rPr>
              <a:t>I have three brothers, no sister, one mom and one dad.</a:t>
            </a:r>
            <a:endParaRPr lang="en-US" dirty="0">
              <a:latin typeface="Edwardian Script ITC" panose="030303020407070D0804" pitchFamily="66" charset="0"/>
              <a:ea typeface="Cambria Math" panose="02040503050406030204" pitchFamily="18" charset="0"/>
            </a:endParaRPr>
          </a:p>
        </p:txBody>
      </p:sp>
      <p:pic>
        <p:nvPicPr>
          <p:cNvPr id="2051" name="Picture 3" descr="C:\Documents and Settings\teacher\Local Settings\Temporary Internet Files\Content.IE5\1MIILSCT\MC91021639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0392"/>
            <a:ext cx="4801858" cy="454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2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>
              <a:lumMod val="95000"/>
              <a:lumOff val="5000"/>
            </a:schemeClr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Some of My Favorites</a:t>
            </a:r>
            <a:endParaRPr lang="en-US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roadway" panose="04040905080B02020502" pitchFamily="82" charset="0"/>
              </a:rPr>
              <a:t>I love Nike shoes. My favorite color is blue and red. My favorite song is thrift shop.</a:t>
            </a:r>
            <a:endParaRPr lang="en-US" dirty="0">
              <a:latin typeface="Broadway" panose="04040905080B02020502" pitchFamily="82" charset="0"/>
            </a:endParaRPr>
          </a:p>
        </p:txBody>
      </p:sp>
      <p:pic>
        <p:nvPicPr>
          <p:cNvPr id="3074" name="Picture 2" descr="C:\Documents and Settings\teacher\Local Settings\Temporary Internet Files\Content.IE5\RM6G75GB\MC90001467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4260072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7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44000">
              <a:schemeClr val="accent2">
                <a:lumMod val="75000"/>
              </a:schemeClr>
            </a:gs>
            <a:gs pos="91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cademy Engraved LET" pitchFamily="2" charset="0"/>
              </a:rPr>
              <a:t>My Hobbies</a:t>
            </a:r>
            <a:endParaRPr lang="en-US" dirty="0">
              <a:latin typeface="Academy Engraved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Academy Engraved LET" pitchFamily="2" charset="0"/>
              </a:rPr>
              <a:t>Some of my hobbies or soccer, basketball and football. My most  favorite sports are soccer and basketball.</a:t>
            </a:r>
            <a:endParaRPr lang="en-US" dirty="0">
              <a:latin typeface="Academy Engraved LET" pitchFamily="2" charset="0"/>
            </a:endParaRPr>
          </a:p>
        </p:txBody>
      </p:sp>
      <p:pic>
        <p:nvPicPr>
          <p:cNvPr id="1026" name="Picture 2" descr="C:\Documents and Settings\teacher\Local Settings\Temporary Internet Files\Content.IE5\O46VBKZG\MC900437049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558381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58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FFFF00"/>
            </a:gs>
            <a:gs pos="0">
              <a:schemeClr val="accent2">
                <a:lumMod val="50000"/>
              </a:schemeClr>
            </a:gs>
            <a:gs pos="100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ranti Solid LET" pitchFamily="2" charset="0"/>
              </a:rPr>
              <a:t>My Goals</a:t>
            </a:r>
            <a:endParaRPr lang="en-US" dirty="0">
              <a:latin typeface="Tiranti Solid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ranti Solid LET" pitchFamily="2" charset="0"/>
              </a:rPr>
              <a:t>When I grow up I want to be a sports player because I like sports</a:t>
            </a:r>
            <a:r>
              <a:rPr lang="en-US" dirty="0" smtClean="0">
                <a:latin typeface="Bookman Old Style" panose="02050604050505020204" pitchFamily="18" charset="0"/>
              </a:rPr>
              <a:t>.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Documents and Settings\teacher\Local Settings\Temporary Internet Files\Content.IE5\SG9BMUAV\MC90044015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03859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108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Awesome Life</vt:lpstr>
      <vt:lpstr>When I Was Born</vt:lpstr>
      <vt:lpstr>My Family</vt:lpstr>
      <vt:lpstr>Some of My Favorites</vt:lpstr>
      <vt:lpstr>My Hobbies</vt:lpstr>
      <vt:lpstr>My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74</cp:revision>
  <dcterms:created xsi:type="dcterms:W3CDTF">2013-09-16T19:02:40Z</dcterms:created>
  <dcterms:modified xsi:type="dcterms:W3CDTF">2013-10-14T19:12:07Z</dcterms:modified>
</cp:coreProperties>
</file>