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73B-11BF-4CA8-887D-A70CD84DD65D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7B0C-D3A8-4845-A5E4-F7223E4D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4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73B-11BF-4CA8-887D-A70CD84DD65D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7B0C-D3A8-4845-A5E4-F7223E4D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60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73B-11BF-4CA8-887D-A70CD84DD65D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7B0C-D3A8-4845-A5E4-F7223E4D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9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73B-11BF-4CA8-887D-A70CD84DD65D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7B0C-D3A8-4845-A5E4-F7223E4D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9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73B-11BF-4CA8-887D-A70CD84DD65D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7B0C-D3A8-4845-A5E4-F7223E4D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0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73B-11BF-4CA8-887D-A70CD84DD65D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7B0C-D3A8-4845-A5E4-F7223E4D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05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73B-11BF-4CA8-887D-A70CD84DD65D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7B0C-D3A8-4845-A5E4-F7223E4D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73B-11BF-4CA8-887D-A70CD84DD65D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7B0C-D3A8-4845-A5E4-F7223E4D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43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73B-11BF-4CA8-887D-A70CD84DD65D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7B0C-D3A8-4845-A5E4-F7223E4D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4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73B-11BF-4CA8-887D-A70CD84DD65D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7B0C-D3A8-4845-A5E4-F7223E4D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70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573B-11BF-4CA8-887D-A70CD84DD65D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7B0C-D3A8-4845-A5E4-F7223E4D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0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E573B-11BF-4CA8-887D-A70CD84DD65D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D7B0C-D3A8-4845-A5E4-F7223E4D9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8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Kristen ITC" panose="03050502040202030202" pitchFamily="66" charset="0"/>
              </a:rPr>
              <a:t>My Amazing Life Of Megan</a:t>
            </a:r>
            <a:endParaRPr lang="en-US" dirty="0">
              <a:solidFill>
                <a:srgbClr val="0070C0"/>
              </a:solidFill>
              <a:latin typeface="Kristen ITC" panose="03050502040202030202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705" y="3886200"/>
            <a:ext cx="6400800" cy="13716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Kristen ITC" panose="03050502040202030202" pitchFamily="66" charset="0"/>
              </a:rPr>
              <a:t>By : Megan </a:t>
            </a:r>
            <a:r>
              <a:rPr lang="en-US" dirty="0" err="1" smtClean="0">
                <a:solidFill>
                  <a:srgbClr val="0070C0"/>
                </a:solidFill>
                <a:latin typeface="Kristen ITC" panose="03050502040202030202" pitchFamily="66" charset="0"/>
              </a:rPr>
              <a:t>Margert</a:t>
            </a:r>
            <a:r>
              <a:rPr lang="en-US" dirty="0" smtClean="0">
                <a:solidFill>
                  <a:srgbClr val="0070C0"/>
                </a:solidFill>
                <a:latin typeface="Kristen ITC" panose="03050502040202030202" pitchFamily="66" charset="0"/>
              </a:rPr>
              <a:t> O.</a:t>
            </a:r>
          </a:p>
        </p:txBody>
      </p:sp>
      <p:pic>
        <p:nvPicPr>
          <p:cNvPr id="1026" name="Picture 2" descr="C:\Documents and Settings\teacher\Local Settings\Temporary Internet Files\Content.IE5\YJDG2IU4\MP90044221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429000"/>
            <a:ext cx="2407495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8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12000">
              <a:srgbClr val="0819FB"/>
            </a:gs>
            <a:gs pos="29000">
              <a:srgbClr val="FFC000"/>
            </a:gs>
            <a:gs pos="47000">
              <a:srgbClr val="FFFF00"/>
            </a:gs>
            <a:gs pos="64000">
              <a:srgbClr val="EE3F17"/>
            </a:gs>
            <a:gs pos="79000">
              <a:srgbClr val="E81766"/>
            </a:gs>
            <a:gs pos="94000">
              <a:srgbClr val="00FF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When I Was Born</a:t>
            </a:r>
            <a:endParaRPr lang="en-US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anose="03010101010101010101" pitchFamily="66" charset="0"/>
              </a:rPr>
              <a:t>I was born on November 29, 2004 in St. Louis, Missouri.</a:t>
            </a:r>
            <a:endParaRPr lang="en-US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anose="03010101010101010101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6" name="Picture 4" descr="C:\Documents and Settings\teacher\Local Settings\Temporary Internet Files\Content.IE5\1HKICIQ7\MP90017860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676400"/>
            <a:ext cx="2987842" cy="448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91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Handwriting" panose="03010101010101010101" pitchFamily="66" charset="0"/>
              </a:rPr>
              <a:t>My Family</a:t>
            </a:r>
            <a:endParaRPr lang="en-US" dirty="0">
              <a:latin typeface="Lucida Handwriting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51212"/>
            <a:ext cx="4038600" cy="4525963"/>
          </a:xfrm>
        </p:spPr>
        <p:txBody>
          <a:bodyPr/>
          <a:lstStyle/>
          <a:p>
            <a:r>
              <a:rPr lang="en-US" dirty="0" smtClean="0">
                <a:latin typeface="Lucida Handwriting" panose="03010101010101010101" pitchFamily="66" charset="0"/>
              </a:rPr>
              <a:t>I have 1 sister named Emily, 2 brothers named Joshua and Adam, 1 mom , 1 dad,1 dog named Bailey and she is so cute.</a:t>
            </a:r>
            <a:endParaRPr lang="en-US" dirty="0">
              <a:latin typeface="Lucida Handwriting" panose="03010101010101010101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30" name="Picture 6" descr="C:\Documents and Settings\teacher\Local Settings\Temporary Internet Files\Content.IE5\0FBGXDU1\MP90040686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447800"/>
            <a:ext cx="3473871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23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rgbClr val="FF00FF"/>
          </a:fgClr>
          <a:bgClr>
            <a:srgbClr val="7030A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taneo BT" panose="03020802040502060804" pitchFamily="66" charset="0"/>
              </a:rPr>
              <a:t>My Top Favorites</a:t>
            </a:r>
            <a:endParaRPr lang="en-US" dirty="0">
              <a:latin typeface="Cataneo BT" panose="030208020405020608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Cataneo BT" panose="03020802040502060804" pitchFamily="66" charset="0"/>
              </a:rPr>
              <a:t>I like the TV show Duck Dynasty. Some of my favorite  food  is  meat and macaroni My favorite color is hot pink.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 descr="C:\Documents and Settings\teacher\Local Settings\Temporary Internet Files\Content.IE5\YJDG2IU4\MP90043078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057400"/>
            <a:ext cx="2975811" cy="3942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96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836">
              <a:srgbClr val="FFFF00"/>
            </a:gs>
            <a:gs pos="54000">
              <a:srgbClr val="7030A0"/>
            </a:gs>
            <a:gs pos="37000">
              <a:srgbClr val="00B0F0"/>
            </a:gs>
            <a:gs pos="21000">
              <a:srgbClr val="00FF00"/>
            </a:gs>
            <a:gs pos="0">
              <a:srgbClr val="FF00FF"/>
            </a:gs>
            <a:gs pos="84572">
              <a:srgbClr val="0070C0"/>
            </a:gs>
            <a:gs pos="100000">
              <a:srgbClr val="FF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erlin Sans FB" panose="020E0602020502020306" pitchFamily="34" charset="0"/>
              </a:rPr>
              <a:t> </a:t>
            </a:r>
            <a:r>
              <a:rPr lang="en-US" dirty="0" smtClean="0">
                <a:latin typeface="Berlin Sans FB" panose="020E0602020502020306" pitchFamily="34" charset="0"/>
              </a:rPr>
              <a:t>My Hobbies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I like to collect rocks and minerals for fun. 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I like playing soccer for fun.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I like looking at cute doggies and puppies on the computer for fun.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I like hunting and fishing for lots of food.  </a:t>
            </a:r>
            <a:endParaRPr lang="en-US" dirty="0">
              <a:latin typeface="Berlin Sans FB" panose="020E06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3" name="Picture 5" descr="C:\Documents and Settings\teacher\Local Settings\Temporary Internet Files\Content.IE5\NCBYH7RN\MP90018141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752600"/>
            <a:ext cx="3597259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99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ligraph421 BT" panose="03060702050402020204" pitchFamily="66" charset="0"/>
              </a:rPr>
              <a:t>My Goals</a:t>
            </a:r>
            <a:endParaRPr lang="en-US" dirty="0">
              <a:latin typeface="Calligraph421 BT" panose="030607020504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Calligraph421 BT" panose="03060702050402020204" pitchFamily="66" charset="0"/>
              </a:rPr>
              <a:t>My goals are getting a goal in soccer and being nice to my siblings.</a:t>
            </a:r>
          </a:p>
          <a:p>
            <a:r>
              <a:rPr lang="en-US" dirty="0" smtClean="0">
                <a:latin typeface="Calligraph421 BT" panose="03060702050402020204" pitchFamily="66" charset="0"/>
              </a:rPr>
              <a:t>When I grow up </a:t>
            </a:r>
            <a:r>
              <a:rPr lang="en-US" dirty="0">
                <a:latin typeface="Calligraph421 BT" panose="03060702050402020204" pitchFamily="66" charset="0"/>
              </a:rPr>
              <a:t>I</a:t>
            </a:r>
            <a:r>
              <a:rPr lang="en-US" dirty="0" smtClean="0">
                <a:latin typeface="Calligraph421 BT" panose="03060702050402020204" pitchFamily="66" charset="0"/>
              </a:rPr>
              <a:t> want to be a veterinarian and help and save other animals.</a:t>
            </a:r>
            <a:endParaRPr lang="en-US" dirty="0">
              <a:latin typeface="Calligraph421 BT" panose="030607020504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Documents and Settings\teacher\Local Settings\Temporary Internet Files\Content.IE5\NNTJI95I\MP90044847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183105"/>
            <a:ext cx="3974432" cy="5275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165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My Amazing Life Of Megan</vt:lpstr>
      <vt:lpstr>When I Was Born</vt:lpstr>
      <vt:lpstr>My Family</vt:lpstr>
      <vt:lpstr>My Top Favorites</vt:lpstr>
      <vt:lpstr> My Hobbies</vt:lpstr>
      <vt:lpstr>My Goals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72</cp:revision>
  <dcterms:created xsi:type="dcterms:W3CDTF">2013-09-16T19:02:23Z</dcterms:created>
  <dcterms:modified xsi:type="dcterms:W3CDTF">2013-10-14T19:11:31Z</dcterms:modified>
</cp:coreProperties>
</file>