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FF33"/>
    <a:srgbClr val="CC0099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2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0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3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7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2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2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B8A0-521D-4334-9334-91CF9ED7EA1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0C1C-637E-4056-BECF-B2E9E413C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smtClean="0">
                <a:solidFill>
                  <a:srgbClr val="66FF33"/>
                </a:solidFill>
                <a:latin typeface="Milano LET" pitchFamily="2" charset="0"/>
              </a:rPr>
              <a:t>My Amazing Life of </a:t>
            </a:r>
            <a:r>
              <a:rPr lang="en-US" dirty="0">
                <a:solidFill>
                  <a:srgbClr val="66FF33"/>
                </a:solidFill>
                <a:latin typeface="Milano LET" pitchFamily="2" charset="0"/>
              </a:rPr>
              <a:t>C</a:t>
            </a:r>
            <a:r>
              <a:rPr lang="en-US" dirty="0" smtClean="0">
                <a:solidFill>
                  <a:srgbClr val="66FF33"/>
                </a:solidFill>
                <a:latin typeface="Milano LET" pitchFamily="2" charset="0"/>
              </a:rPr>
              <a:t>amille</a:t>
            </a:r>
            <a:endParaRPr lang="en-US" dirty="0">
              <a:solidFill>
                <a:srgbClr val="66FF33"/>
              </a:solidFill>
              <a:latin typeface="Milano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66FF33"/>
                </a:solidFill>
                <a:latin typeface="Milano LET" pitchFamily="2" charset="0"/>
              </a:rPr>
              <a:t>By Camille Bronson</a:t>
            </a:r>
            <a:endParaRPr lang="en-US" dirty="0">
              <a:solidFill>
                <a:srgbClr val="66FF33"/>
              </a:solidFill>
              <a:latin typeface="Milano LET" pitchFamily="2" charset="0"/>
            </a:endParaRPr>
          </a:p>
        </p:txBody>
      </p:sp>
      <p:pic>
        <p:nvPicPr>
          <p:cNvPr id="2051" name="Picture 3" descr="C:\Documents and Settings\teacher\Local Settings\Temporary Internet Files\Content.IE5\FNI1KTJZ\MP9004448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5912">
            <a:off x="294454" y="3784483"/>
            <a:ext cx="2079807" cy="27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78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7030A0"/>
            </a:gs>
            <a:gs pos="33000">
              <a:srgbClr val="66FF33"/>
            </a:gs>
            <a:gs pos="67000">
              <a:srgbClr val="FF5050"/>
            </a:gs>
            <a:gs pos="88000">
              <a:srgbClr val="00B0F0"/>
            </a:gs>
            <a:gs pos="100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hiller" panose="04020404031007020602" pitchFamily="82" charset="0"/>
              </a:rPr>
              <a:t>When I Was Born</a:t>
            </a:r>
            <a:endParaRPr lang="en-US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anose="04020404031007020602" pitchFamily="82" charset="0"/>
              </a:rPr>
              <a:t>I was born on August 1, 20004. I was born in St. Louis, Missouri</a:t>
            </a:r>
            <a:endParaRPr lang="en-US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anose="040204040310070206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 descr="C:\Documents and Settings\teacher\Local Settings\Temporary Internet Files\Content.IE5\4GAI38Y0\MC9002956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88242"/>
            <a:ext cx="3226051" cy="208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005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My Family</a:t>
            </a:r>
            <a:endParaRPr lang="en-US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I  have a very special mom  and another special step dad. I have two dogs an </a:t>
            </a:r>
            <a:r>
              <a:rPr lang="en-US" dirty="0">
                <a:solidFill>
                  <a:srgbClr val="FF0000"/>
                </a:solidFill>
                <a:latin typeface="Brush Script MT" panose="03060802040406070304" pitchFamily="66" charset="0"/>
              </a:rPr>
              <a:t>9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puppy's and one cat.  They are very special to me so are my mom and dad. And I   love them all very much . And I live in a apartment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teacher\Local Settings\Temporary Internet Files\Content.IE5\CGYZCFWS\MP90022754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1195137"/>
            <a:ext cx="4241800" cy="535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76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Some Of My Favorites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One of my favorite foods are pizza  and macaroni and BBQ and one of my favorite TV shows are Sanford and son . And one of my favorite video games are call a duty  an black ops two </a:t>
            </a:r>
            <a:r>
              <a:rPr lang="en-US" dirty="0" smtClean="0">
                <a:latin typeface="Forte" panose="03060902040502070203" pitchFamily="66" charset="0"/>
              </a:rPr>
              <a:t>and one of my favorites are </a:t>
            </a:r>
            <a:r>
              <a:rPr lang="en-US" dirty="0" err="1" smtClean="0">
                <a:latin typeface="Forte" panose="03060902040502070203" pitchFamily="66" charset="0"/>
              </a:rPr>
              <a:t>increbidal</a:t>
            </a:r>
            <a:r>
              <a:rPr lang="en-US" dirty="0" smtClean="0">
                <a:latin typeface="Forte" panose="03060902040502070203" pitchFamily="66" charset="0"/>
              </a:rPr>
              <a:t> pizza</a:t>
            </a:r>
            <a:endParaRPr lang="en-US" dirty="0" smtClean="0">
              <a:latin typeface="Forte" panose="03060902040502070203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C:\Documents and Settings\teacher\Local Settings\Temporary Internet Files\Content.IE5\0KG7YOW4\MP9004064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509911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22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CC0099"/>
            </a:gs>
            <a:gs pos="14000">
              <a:srgbClr val="FF0000"/>
            </a:gs>
            <a:gs pos="94000">
              <a:srgbClr val="66FF3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My Hobbies</a:t>
            </a:r>
            <a:endParaRPr lang="en-US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Blackadder ITC" panose="04020505051007020D02" pitchFamily="82" charset="0"/>
              </a:rPr>
              <a:t>One of my favorite hobbies are sports like volley ball  and basketball  and kick ball  and the things I do for fun Are video games and go to the mall with my friends.</a:t>
            </a:r>
            <a:endParaRPr lang="en-US" dirty="0">
              <a:solidFill>
                <a:srgbClr val="FFFF00"/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teacher\Local Settings\Temporary Internet Files\Content.IE5\F8DY0BO3\MP9003058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64638"/>
            <a:ext cx="4059936" cy="465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My Goals</a:t>
            </a:r>
            <a:endParaRPr lang="en-US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lackadder ITC" panose="04020505051007020D02" pitchFamily="8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My goals are to be a famous singer and play volley ball  too . And  I want to also be a  </a:t>
            </a:r>
            <a:r>
              <a:rPr lang="en-US" dirty="0">
                <a:solidFill>
                  <a:srgbClr val="0070C0"/>
                </a:solidFill>
                <a:latin typeface="Bauhaus 93" panose="04030905020B02020C02" pitchFamily="8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gymnastics   person.</a:t>
            </a:r>
            <a:endParaRPr lang="en-US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teacher\Local Settings\Temporary Internet Files\Content.IE5\CGYZCFWS\MC9003488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399"/>
            <a:ext cx="4564228" cy="453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76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196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My Amazing Life of Camille</vt:lpstr>
      <vt:lpstr>When I Was Born</vt:lpstr>
      <vt:lpstr>My Family</vt:lpstr>
      <vt:lpstr>Some Of My Favorites</vt:lpstr>
      <vt:lpstr>My Hobbies</vt:lpstr>
      <vt:lpstr>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teacher</dc:creator>
  <cp:lastModifiedBy>teacher</cp:lastModifiedBy>
  <cp:revision>69</cp:revision>
  <dcterms:created xsi:type="dcterms:W3CDTF">2013-09-16T19:02:28Z</dcterms:created>
  <dcterms:modified xsi:type="dcterms:W3CDTF">2013-10-14T19:12:03Z</dcterms:modified>
</cp:coreProperties>
</file>