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66"/>
    <a:srgbClr val="CC3300"/>
    <a:srgbClr val="66FF33"/>
    <a:srgbClr val="1C1C1C"/>
    <a:srgbClr val="99FF99"/>
    <a:srgbClr val="3A3E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23EE-849A-418C-BC3D-7697F47D16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C376-F356-4491-87E3-01B2D65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90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23EE-849A-418C-BC3D-7697F47D16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C376-F356-4491-87E3-01B2D65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965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23EE-849A-418C-BC3D-7697F47D16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C376-F356-4491-87E3-01B2D65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91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23EE-849A-418C-BC3D-7697F47D16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C376-F356-4491-87E3-01B2D65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6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23EE-849A-418C-BC3D-7697F47D16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C376-F356-4491-87E3-01B2D65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52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23EE-849A-418C-BC3D-7697F47D16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C376-F356-4491-87E3-01B2D65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79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23EE-849A-418C-BC3D-7697F47D16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C376-F356-4491-87E3-01B2D65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132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23EE-849A-418C-BC3D-7697F47D16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C376-F356-4491-87E3-01B2D65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6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23EE-849A-418C-BC3D-7697F47D16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C376-F356-4491-87E3-01B2D65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5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23EE-849A-418C-BC3D-7697F47D16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C376-F356-4491-87E3-01B2D65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21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23EE-849A-418C-BC3D-7697F47D16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AC376-F356-4491-87E3-01B2D65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0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A23EE-849A-418C-BC3D-7697F47D16CE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AC376-F356-4491-87E3-01B2D656D3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30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Blackadder ITC" panose="04020505051007020D02" pitchFamily="82" charset="0"/>
              </a:rPr>
              <a:t>My Amazing Life of Ashton</a:t>
            </a:r>
            <a:endParaRPr lang="en-US" dirty="0">
              <a:solidFill>
                <a:srgbClr val="FFFF00"/>
              </a:solidFill>
              <a:latin typeface="Blackadder ITC" panose="04020505051007020D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A3ED8"/>
                </a:solidFill>
                <a:latin typeface="Blackadder ITC" panose="04020505051007020D02" pitchFamily="82" charset="0"/>
              </a:rPr>
              <a:t>By Ashton B.</a:t>
            </a:r>
            <a:endParaRPr lang="en-US" dirty="0">
              <a:solidFill>
                <a:srgbClr val="3A3ED8"/>
              </a:solidFill>
              <a:latin typeface="Blackadder ITC" panose="04020505051007020D02" pitchFamily="82" charset="0"/>
            </a:endParaRPr>
          </a:p>
        </p:txBody>
      </p:sp>
      <p:pic>
        <p:nvPicPr>
          <p:cNvPr id="1028" name="Picture 4" descr="C:\Documents and Settings\teacher\Local Settings\Temporary Internet Files\Content.IE5\61FAN5CT\MP90042765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685800"/>
            <a:ext cx="2086363" cy="1515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66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">
              <a:srgbClr val="0024C1"/>
            </a:gs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9FF99"/>
                </a:solidFill>
                <a:latin typeface="Bernard MT Condensed" panose="02050806060905020404" pitchFamily="18" charset="0"/>
              </a:rPr>
              <a:t>When I Was Born</a:t>
            </a:r>
            <a:endParaRPr lang="en-US" dirty="0">
              <a:solidFill>
                <a:srgbClr val="99FF99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900" y="160020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I was </a:t>
            </a:r>
            <a:r>
              <a:rPr lang="en-US" dirty="0" smtClean="0">
                <a:solidFill>
                  <a:srgbClr val="FF0000"/>
                </a:solidFill>
                <a:latin typeface="Bernard MT Condensed" panose="020508060609050204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born</a:t>
            </a:r>
            <a:r>
              <a:rPr lang="en-US" dirty="0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 on October 2, 2004 in St. Louis, Missouri</a:t>
            </a:r>
            <a:r>
              <a:rPr lang="en-US" dirty="0" smtClean="0">
                <a:solidFill>
                  <a:srgbClr val="CC3300"/>
                </a:solidFill>
                <a:latin typeface="Algerian" panose="04020705040A02060702" pitchFamily="82" charset="0"/>
              </a:rPr>
              <a:t>.</a:t>
            </a:r>
            <a:endParaRPr lang="en-US" dirty="0">
              <a:solidFill>
                <a:srgbClr val="CC3300"/>
              </a:solidFill>
              <a:latin typeface="Algerian" panose="04020705040A02060702" pitchFamily="82" charset="0"/>
            </a:endParaRPr>
          </a:p>
        </p:txBody>
      </p:sp>
      <p:pic>
        <p:nvPicPr>
          <p:cNvPr id="1030" name="Picture 6" descr="C:\Documents and Settings\teacher\Local Settings\Temporary Internet Files\Content.IE5\315K0SEV\MC9002122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44757"/>
            <a:ext cx="3389936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392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My family</a:t>
            </a:r>
            <a:endParaRPr lang="en-US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 have </a:t>
            </a: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brother, 1 dog, 1 cat,  1 sister, Mom and Dad. We have amazing family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3" name="Picture 5" descr="C:\Documents and Settings\teacher\Local Settings\Temporary Internet Files\Content.IE5\FEOJT2BR\MP900431018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6220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79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FFFF00"/>
          </a:fgClr>
          <a:bgClr>
            <a:schemeClr val="accent2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oadway BT" panose="04040905080B02020502" pitchFamily="82" charset="0"/>
              </a:rPr>
              <a:t>Some of My Favorites</a:t>
            </a:r>
            <a:endParaRPr lang="en-US" dirty="0">
              <a:latin typeface="Broadway BT" panose="04040905080B020205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latin typeface="Broadway BT" panose="04040905080B02020502" pitchFamily="82" charset="0"/>
                <a:cs typeface="Arial" panose="020B0604020202020204" pitchFamily="34" charset="0"/>
              </a:rPr>
              <a:t>My favorite show is </a:t>
            </a:r>
            <a:r>
              <a:rPr lang="en-US" dirty="0">
                <a:latin typeface="Broadway BT" panose="04040905080B02020502" pitchFamily="82" charset="0"/>
                <a:cs typeface="Arial" panose="020B0604020202020204" pitchFamily="34" charset="0"/>
              </a:rPr>
              <a:t>R</a:t>
            </a:r>
            <a:r>
              <a:rPr lang="en-US" dirty="0" smtClean="0">
                <a:latin typeface="Broadway BT" panose="04040905080B02020502" pitchFamily="82" charset="0"/>
                <a:cs typeface="Arial" panose="020B0604020202020204" pitchFamily="34" charset="0"/>
              </a:rPr>
              <a:t>egular show. My favorite food is pizza. My favorite sports to watch is cardinals game</a:t>
            </a:r>
            <a:r>
              <a:rPr lang="en-US" dirty="0" smtClean="0">
                <a:latin typeface="Broadway BT" panose="04040905080B02020502" pitchFamily="82" charset="0"/>
              </a:rPr>
              <a:t>.</a:t>
            </a:r>
            <a:endParaRPr lang="en-US" dirty="0">
              <a:latin typeface="Broadway BT" panose="04040905080B02020502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3" name="Picture 5" descr="C:\Documents and Settings\teacher\Local Settings\Temporary Internet Files\Content.IE5\NW52N4GV\MP90040886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81200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91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My Hobbies</a:t>
            </a:r>
            <a:endParaRPr lang="en-US" dirty="0">
              <a:solidFill>
                <a:srgbClr val="FF0000"/>
              </a:solidFill>
              <a:latin typeface="Agency FB" panose="020B05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Agency FB" panose="020B0503020202020204" pitchFamily="34" charset="0"/>
              </a:rPr>
              <a:t>My favorite sport is football. I collect Pokémon cards. Things I do for fun is play baseball. </a:t>
            </a:r>
            <a:endParaRPr lang="en-US" sz="3600" dirty="0">
              <a:solidFill>
                <a:srgbClr val="FF0000"/>
              </a:solidFill>
              <a:latin typeface="Agency FB" panose="020B0503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C:\Documents and Settings\teacher\Local Settings\Temporary Internet Files\Content.IE5\Z7DYY5W3\MP90043071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447742"/>
            <a:ext cx="5196585" cy="3410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405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gency FB" panose="020B0503020202020204" pitchFamily="34" charset="0"/>
                <a:cs typeface="Arial" panose="020B0604020202020204" pitchFamily="34" charset="0"/>
              </a:rPr>
              <a:t>G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gency FB" panose="020B0503020202020204" pitchFamily="34" charset="0"/>
                <a:cs typeface="Arial" panose="020B0604020202020204" pitchFamily="34" charset="0"/>
              </a:rPr>
              <a:t>oals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>
              <a:solidFill>
                <a:schemeClr val="accent2">
                  <a:lumMod val="75000"/>
                </a:schemeClr>
              </a:solidFill>
              <a:latin typeface="Agency FB" panose="020B0503020202020204" pitchFamily="34" charset="0"/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gency FB" panose="020B0503020202020204" pitchFamily="34" charset="0"/>
              </a:rPr>
              <a:t>What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gency FB" panose="020B0503020202020204" pitchFamily="34" charset="0"/>
              </a:rPr>
              <a:t>I want to be when I grow up is a plaice because I like to catch bad guys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Rounded MT Bold" panose="020F0704030504030204" pitchFamily="34" charset="0"/>
              </a:rPr>
              <a:t>.</a:t>
            </a:r>
            <a:endParaRPr lang="en-US" dirty="0">
              <a:solidFill>
                <a:schemeClr val="accent2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Documents and Settings\teacher\Local Settings\Temporary Internet Files\Content.IE5\U66MOJGV\MC9003887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960802"/>
            <a:ext cx="4267200" cy="2917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25612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122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My Amazing Life of Ashton</vt:lpstr>
      <vt:lpstr>When I Was Born</vt:lpstr>
      <vt:lpstr>My family</vt:lpstr>
      <vt:lpstr>Some of My Favorites</vt:lpstr>
      <vt:lpstr>My Hobbies</vt:lpstr>
      <vt:lpstr>Goals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66</cp:revision>
  <dcterms:created xsi:type="dcterms:W3CDTF">2013-09-16T19:02:33Z</dcterms:created>
  <dcterms:modified xsi:type="dcterms:W3CDTF">2013-10-14T19:11:32Z</dcterms:modified>
</cp:coreProperties>
</file>