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33CC"/>
    <a:srgbClr val="FF6699"/>
    <a:srgbClr val="0099FF"/>
    <a:srgbClr val="3366FF"/>
    <a:srgbClr val="3333FF"/>
    <a:srgbClr val="0000CC"/>
    <a:srgbClr val="33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4CD4-20EF-4C3E-B4B4-91B38D3EC0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A7FA2-641E-4440-9612-9CD220745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18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4CD4-20EF-4C3E-B4B4-91B38D3EC0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A7FA2-641E-4440-9612-9CD220745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0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4CD4-20EF-4C3E-B4B4-91B38D3EC0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A7FA2-641E-4440-9612-9CD220745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4CD4-20EF-4C3E-B4B4-91B38D3EC0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A7FA2-641E-4440-9612-9CD220745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6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4CD4-20EF-4C3E-B4B4-91B38D3EC0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A7FA2-641E-4440-9612-9CD220745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8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4CD4-20EF-4C3E-B4B4-91B38D3EC0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A7FA2-641E-4440-9612-9CD220745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0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4CD4-20EF-4C3E-B4B4-91B38D3EC0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A7FA2-641E-4440-9612-9CD220745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3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4CD4-20EF-4C3E-B4B4-91B38D3EC0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A7FA2-641E-4440-9612-9CD220745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10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4CD4-20EF-4C3E-B4B4-91B38D3EC0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A7FA2-641E-4440-9612-9CD220745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9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4CD4-20EF-4C3E-B4B4-91B38D3EC0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A7FA2-641E-4440-9612-9CD220745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43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4CD4-20EF-4C3E-B4B4-91B38D3EC0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A7FA2-641E-4440-9612-9CD220745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1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B4CD4-20EF-4C3E-B4B4-91B38D3EC0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A7FA2-641E-4440-9612-9CD220745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0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rush Script MT" panose="03060802040406070304" pitchFamily="66" charset="0"/>
              </a:rPr>
              <a:t>My Amazing Life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Brush Script MT" panose="030608020404060703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By </a:t>
            </a:r>
            <a:r>
              <a:rPr lang="en-US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Justin </a:t>
            </a:r>
            <a:endParaRPr lang="en-US" dirty="0">
              <a:solidFill>
                <a:srgbClr val="FF0000"/>
              </a:solidFill>
              <a:latin typeface="Brush Script MT" panose="03060802040406070304" pitchFamily="66" charset="0"/>
            </a:endParaRPr>
          </a:p>
        </p:txBody>
      </p:sp>
      <p:pic>
        <p:nvPicPr>
          <p:cNvPr id="1027" name="Picture 3" descr="C:\Documents and Settings\teacher\Local Settings\Temporary Internet Files\Content.IE5\2CI35WS6\MC9003561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876800"/>
            <a:ext cx="3979905" cy="140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23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5000">
              <a:srgbClr val="00B0F0"/>
            </a:gs>
            <a:gs pos="63000">
              <a:schemeClr val="accent2"/>
            </a:gs>
            <a:gs pos="79000">
              <a:srgbClr val="FF0000"/>
            </a:gs>
            <a:gs pos="100000">
              <a:srgbClr val="FF82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1143000"/>
          </a:xfrm>
          <a:noFill/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Freestyle Script" panose="030804020302050B0404" pitchFamily="66" charset="0"/>
                <a:cs typeface="Raavi" panose="02000500000000000000" pitchFamily="2"/>
              </a:rPr>
              <a:t>When I Was born</a:t>
            </a:r>
            <a:endParaRPr lang="en-US" dirty="0">
              <a:solidFill>
                <a:srgbClr val="7030A0"/>
              </a:solidFill>
              <a:latin typeface="Freestyle Script" panose="030804020302050B0404" pitchFamily="66" charset="0"/>
              <a:cs typeface="Raavi" panose="02000500000000000000" pitchFamily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Freestyle Script" panose="030804020302050B0404" pitchFamily="66" charset="0"/>
              </a:rPr>
              <a:t>I was born in St. Louis on March 12, 2005.  </a:t>
            </a:r>
            <a:endParaRPr lang="en-US" dirty="0">
              <a:solidFill>
                <a:srgbClr val="7030A0"/>
              </a:solidFill>
              <a:latin typeface="Freestyle Script" panose="030804020302050B04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teacher\Local Settings\Temporary Internet Files\Content.IE5\973MR7M4\MC9000452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0"/>
            <a:ext cx="3987519" cy="396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3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latin typeface="Curlz MT" panose="04040404050702020202" pitchFamily="82" charset="0"/>
              </a:rPr>
              <a:t>My Family</a:t>
            </a:r>
            <a:endParaRPr lang="en-US" dirty="0">
              <a:solidFill>
                <a:srgbClr val="00B0F0"/>
              </a:solidFill>
              <a:latin typeface="Curlz MT" panose="040404040507020202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41932"/>
            <a:ext cx="40386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latin typeface="Curlz MT" panose="04040404050702020202" pitchFamily="82" charset="0"/>
              </a:rPr>
              <a:t>I have 2 dog and I am a only child and I have 9 fish</a:t>
            </a:r>
            <a:r>
              <a:rPr lang="en-US" dirty="0" smtClean="0">
                <a:solidFill>
                  <a:srgbClr val="00B0F0"/>
                </a:solidFill>
                <a:latin typeface="Brush Script MT" panose="03060802040406070304" pitchFamily="66" charset="0"/>
              </a:rPr>
              <a:t>.  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Documents and Settings\teacher\Local Settings\Temporary Internet Files\Content.IE5\VVLF6PND\MP90040161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781" y="1676400"/>
            <a:ext cx="2317749" cy="347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79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rgbClr val="FF0000"/>
          </a:fgClr>
          <a:bgClr>
            <a:schemeClr val="accent1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ighlight LET" pitchFamily="2" charset="0"/>
              </a:rPr>
              <a:t>Some of My Favorites</a:t>
            </a:r>
            <a:endParaRPr lang="en-US" dirty="0">
              <a:latin typeface="Highlight LE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Highlight LET" pitchFamily="2" charset="0"/>
              </a:rPr>
              <a:t>I like to watch baseball my favorite team is cardinals. And I like to watch the rimes. My favorite food is meet. And my favorite color is red. </a:t>
            </a:r>
            <a:endParaRPr lang="en-US" dirty="0">
              <a:latin typeface="Highlight LET" pitchFamily="2" charset="0"/>
            </a:endParaRPr>
          </a:p>
        </p:txBody>
      </p:sp>
      <p:pic>
        <p:nvPicPr>
          <p:cNvPr id="3074" name="Picture 2" descr="C:\Documents and Settings\teacher\Local Settings\Temporary Internet Files\Content.IE5\0G85IGLZ\MC900151177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752600"/>
            <a:ext cx="3962400" cy="4494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86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45000">
              <a:srgbClr val="FF6699"/>
            </a:gs>
            <a:gs pos="75000">
              <a:srgbClr val="0099FF"/>
            </a:gs>
            <a:gs pos="100000">
              <a:srgbClr val="FFF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Gigi" panose="04040504061007020D02" pitchFamily="82" charset="0"/>
              </a:rPr>
              <a:t>My Hobbies </a:t>
            </a:r>
            <a:endParaRPr lang="en-US" dirty="0">
              <a:solidFill>
                <a:srgbClr val="0070C0"/>
              </a:solidFill>
              <a:latin typeface="Gigi" panose="0404050406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Gigi" panose="04040504061007020D02" pitchFamily="82" charset="0"/>
              </a:rPr>
              <a:t>My hobbies are to play soccer and to play baseball. I like to ride my bike.</a:t>
            </a:r>
            <a:endParaRPr lang="en-US" dirty="0">
              <a:solidFill>
                <a:srgbClr val="0070C0"/>
              </a:solidFill>
              <a:latin typeface="Gigi" panose="04040504061007020D02" pitchFamily="82" charset="0"/>
            </a:endParaRPr>
          </a:p>
        </p:txBody>
      </p:sp>
      <p:pic>
        <p:nvPicPr>
          <p:cNvPr id="1026" name="Picture 2" descr="C:\Documents and Settings\teacher\Local Settings\Temporary Internet Files\Content.IE5\8X0BR4I9\MP900430653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33600"/>
            <a:ext cx="3505200" cy="3838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48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33CC"/>
            </a:gs>
            <a:gs pos="45000">
              <a:srgbClr val="FF0000"/>
            </a:gs>
            <a:gs pos="75000">
              <a:srgbClr val="0099FF"/>
            </a:gs>
            <a:gs pos="100000">
              <a:srgbClr val="FFF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  <a:latin typeface="Blackadder ITC" panose="04020505051007020D02" pitchFamily="82" charset="0"/>
              </a:rPr>
              <a:t>My Goals</a:t>
            </a:r>
            <a:endParaRPr lang="en-US" dirty="0">
              <a:solidFill>
                <a:srgbClr val="FFFF00"/>
              </a:solidFill>
              <a:latin typeface="Blackadder ITC" panose="0402050505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791" y="1685748"/>
            <a:ext cx="4038600" cy="4525963"/>
          </a:xfrm>
        </p:spPr>
        <p:txBody>
          <a:bodyPr/>
          <a:lstStyle/>
          <a:p>
            <a:pPr marL="571500" indent="-457200" algn="just"/>
            <a:r>
              <a:rPr lang="en-US" dirty="0" smtClean="0">
                <a:solidFill>
                  <a:srgbClr val="FFFF00"/>
                </a:solidFill>
                <a:latin typeface="Blackadder ITC" panose="04020505051007020D02" pitchFamily="82" charset="0"/>
              </a:rPr>
              <a:t>My goals are to be a pastern that sales pets.</a:t>
            </a:r>
            <a:endParaRPr lang="en-US" dirty="0">
              <a:solidFill>
                <a:srgbClr val="FFFF00"/>
              </a:solidFill>
              <a:latin typeface="Blackadder ITC" panose="04020505051007020D02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Documents and Settings\teacher\Local Settings\Temporary Internet Files\Content.IE5\5E2E52BK\MC9000452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932" y="1662752"/>
            <a:ext cx="4210349" cy="418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23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110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My Amazing Life</vt:lpstr>
      <vt:lpstr>When I Was born</vt:lpstr>
      <vt:lpstr>My Family</vt:lpstr>
      <vt:lpstr>Some of My Favorites</vt:lpstr>
      <vt:lpstr>My Hobbies </vt:lpstr>
      <vt:lpstr> My Goals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71</cp:revision>
  <dcterms:created xsi:type="dcterms:W3CDTF">2013-09-16T19:02:41Z</dcterms:created>
  <dcterms:modified xsi:type="dcterms:W3CDTF">2013-10-14T19:12:23Z</dcterms:modified>
</cp:coreProperties>
</file>