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4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E623-7BD9-4D55-9410-2649C4DBE7F9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6C07-1F06-43F9-AABA-87629B20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Victorian LET" pitchFamily="2" charset="0"/>
              </a:rPr>
              <a:t>My Amazing Life</a:t>
            </a:r>
            <a:endParaRPr lang="en-US" dirty="0">
              <a:solidFill>
                <a:srgbClr val="FFFF00"/>
              </a:solidFill>
              <a:latin typeface="Victorian LE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Victorian LET" pitchFamily="2" charset="0"/>
              </a:rPr>
              <a:t>By Ronnie </a:t>
            </a:r>
            <a:endParaRPr lang="en-US" dirty="0">
              <a:solidFill>
                <a:srgbClr val="FF0000"/>
              </a:solidFill>
              <a:latin typeface="Victorian LET" pitchFamily="2" charset="0"/>
            </a:endParaRPr>
          </a:p>
        </p:txBody>
      </p:sp>
      <p:pic>
        <p:nvPicPr>
          <p:cNvPr id="2059" name="Picture 11" descr="C:\Documents and Settings\teacher\Local Settings\Temporary Internet Files\Content.IE5\I8BZ1Z2G\MP9004227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17000">
              <a:srgbClr val="0819FB"/>
            </a:gs>
            <a:gs pos="36000">
              <a:srgbClr val="1A8D48"/>
            </a:gs>
            <a:gs pos="50000">
              <a:srgbClr val="FFFF00"/>
            </a:gs>
            <a:gs pos="68000">
              <a:srgbClr val="EE3F17"/>
            </a:gs>
            <a:gs pos="79000">
              <a:srgbClr val="E81766"/>
            </a:gs>
            <a:gs pos="89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454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FFFF"/>
                </a:solidFill>
                <a:latin typeface="Ravie" panose="04040805050809020602" pitchFamily="82" charset="0"/>
              </a:rPr>
              <a:t>When I was born</a:t>
            </a:r>
            <a:endParaRPr lang="en-US" dirty="0">
              <a:solidFill>
                <a:srgbClr val="00FFFF"/>
              </a:solidFill>
              <a:latin typeface="Ravie" panose="04040805050809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8927"/>
            <a:ext cx="3733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CCFF"/>
                </a:solidFill>
                <a:latin typeface="Ravie" panose="04040805050809020602" pitchFamily="82" charset="0"/>
                <a:cs typeface="Raavi" panose="02000500000000000000" pitchFamily="2"/>
              </a:rPr>
              <a:t>I was born in May 5, 2005. I was born in  St.Louis, Missouri.</a:t>
            </a:r>
            <a:endParaRPr lang="en-US" dirty="0">
              <a:solidFill>
                <a:srgbClr val="33CCFF"/>
              </a:solidFill>
              <a:latin typeface="Ravie" panose="04040805050809020602" pitchFamily="82" charset="0"/>
              <a:cs typeface="Raavi" panose="02000500000000000000" pitchFamily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teacher\Local Settings\Temporary Internet Files\Content.IE5\I8BZ1Z2G\MP90044848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276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ranti Solid LET" pitchFamily="2" charset="0"/>
              </a:rPr>
              <a:t>My Family</a:t>
            </a:r>
            <a:endParaRPr lang="en-US" dirty="0">
              <a:latin typeface="Tiranti Solid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ranti Solid LET" pitchFamily="2" charset="0"/>
              </a:rPr>
              <a:t>I live wife three dogs and I have no brothers or sisters but I am still happy.</a:t>
            </a:r>
            <a:endParaRPr lang="en-US" dirty="0">
              <a:latin typeface="Tiranti Solid LE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Documents and Settings\teacher\Local Settings\Temporary Internet Files\Content.IE5\7KV05Q3C\MP90044843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51" y="1600200"/>
            <a:ext cx="3977248" cy="49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00B05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Some of my favorites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Some are grapes, carrots and I help wife the foods sometimes and clean dishes.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teacher\Local Settings\Temporary Internet Files\Content.IE5\I8BZ1Z2G\MP9004065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00FFFF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anose="03020802060602070202" pitchFamily="66" charset="0"/>
              </a:rPr>
              <a:t>Hobbies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Matura MT Script Capitals" panose="03020802060602070202" pitchFamily="66" charset="0"/>
              </a:rPr>
              <a:t>I like to do soccer because it is good to do something  good for you.</a:t>
            </a:r>
            <a:endParaRPr lang="en-US" dirty="0">
              <a:latin typeface="Matura MT Script Capitals" panose="03020802060602070202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teacher\Local Settings\Temporary Internet Files\Content.IE5\OGNF68E3\MP9004265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6145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FFFF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gneto" panose="04030805050802020D02" pitchFamily="82" charset="0"/>
              </a:rPr>
              <a:t>Goals</a:t>
            </a:r>
            <a:endParaRPr lang="en-US" dirty="0">
              <a:latin typeface="Magneto" panose="04030805050802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0" name="Picture 8" descr="C:\Documents and Settings\teacher\Local Settings\Temporary Internet Files\Content.IE5\OGNF68E3\MP9004225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1"/>
            <a:ext cx="4038599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Magneto" panose="04030805050802020D02" pitchFamily="82" charset="0"/>
              </a:rPr>
              <a:t>My goals are to be a baseball player and to be awesome.</a:t>
            </a:r>
            <a:endParaRPr lang="en-US" dirty="0"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My Amazing Life</vt:lpstr>
      <vt:lpstr>When I was born</vt:lpstr>
      <vt:lpstr>My Family</vt:lpstr>
      <vt:lpstr>Some of my favorites</vt:lpstr>
      <vt:lpstr>Hobbies</vt:lpstr>
      <vt:lpstr>Goals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75</cp:revision>
  <dcterms:created xsi:type="dcterms:W3CDTF">2013-09-16T19:02:48Z</dcterms:created>
  <dcterms:modified xsi:type="dcterms:W3CDTF">2013-10-14T19:16:42Z</dcterms:modified>
</cp:coreProperties>
</file>