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33"/>
    <a:srgbClr val="FF9900"/>
    <a:srgbClr val="FF33CC"/>
    <a:srgbClr val="3366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>
        <p:scale>
          <a:sx n="100" d="100"/>
          <a:sy n="100" d="100"/>
        </p:scale>
        <p:origin x="-30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0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5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9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3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9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0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06A45-1F2F-4807-B1C0-D194FF3ED2A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8B031-4A7B-408E-BE34-E416E38C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7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lackadder ITC" panose="04020505051007020D02" pitchFamily="82" charset="0"/>
              </a:rPr>
              <a:t>Me , Just Me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Blackadder ITC" panose="04020505051007020D02" pitchFamily="82" charset="0"/>
              </a:rPr>
              <a:t>By Erin Chen</a:t>
            </a:r>
            <a:endParaRPr lang="en-US" dirty="0">
              <a:solidFill>
                <a:srgbClr val="FFC000"/>
              </a:solidFill>
              <a:latin typeface="Blackadder ITC" panose="04020505051007020D02" pitchFamily="82" charset="0"/>
            </a:endParaRPr>
          </a:p>
        </p:txBody>
      </p:sp>
      <p:pic>
        <p:nvPicPr>
          <p:cNvPr id="1027" name="Picture 3" descr="C:\Documents and Settings\teacher\Local Settings\Temporary Internet Files\Content.IE5\DY9GQ7SH\MP9004224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978" y="4419600"/>
            <a:ext cx="3238500" cy="2158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7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00B0F0"/>
            </a:gs>
            <a:gs pos="44000">
              <a:srgbClr val="21D6E0">
                <a:lumMod val="83000"/>
                <a:lumOff val="17000"/>
                <a:alpha val="76000"/>
              </a:srgbClr>
            </a:gs>
            <a:gs pos="75000">
              <a:srgbClr val="00B0F0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urlz MT" panose="04040404050702020202" pitchFamily="82" charset="0"/>
              </a:rPr>
              <a:t>When I Was Born</a:t>
            </a:r>
            <a:endParaRPr lang="en-US" dirty="0">
              <a:solidFill>
                <a:srgbClr val="FFC000"/>
              </a:solidFill>
              <a:latin typeface="Curlz MT" panose="040404040507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urlz MT" panose="04040404050702020202" pitchFamily="82" charset="0"/>
              </a:rPr>
              <a:t>I was born on April 23, 2005 in Rochester, New York.</a:t>
            </a:r>
            <a:endParaRPr lang="en-US" dirty="0">
              <a:solidFill>
                <a:srgbClr val="FF0000"/>
              </a:solidFill>
              <a:latin typeface="Curlz MT" panose="040404040507020202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C:\Documents and Settings\teacher\Local Settings\Temporary Internet Files\Content.IE5\5HZ3TMFG\MP90044238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352800" cy="475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Gigi" panose="04040504061007020D02" pitchFamily="82" charset="0"/>
              </a:rPr>
              <a:t>My Family</a:t>
            </a:r>
            <a:endParaRPr lang="en-US" dirty="0">
              <a:solidFill>
                <a:srgbClr val="3366FF"/>
              </a:solidFill>
              <a:latin typeface="Gigi" panose="0404050406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  <a:latin typeface="Gigi" panose="04040504061007020D02" pitchFamily="82" charset="0"/>
              </a:rPr>
              <a:t>I have a little sister that is 5 and a half, and a mom and dad.</a:t>
            </a:r>
            <a:endParaRPr lang="en-US" dirty="0">
              <a:solidFill>
                <a:srgbClr val="3333FF"/>
              </a:solidFill>
              <a:latin typeface="Gigi" panose="04040504061007020D02" pitchFamily="82" charset="0"/>
            </a:endParaRPr>
          </a:p>
        </p:txBody>
      </p:sp>
      <p:pic>
        <p:nvPicPr>
          <p:cNvPr id="2051" name="Picture 3" descr="C:\Documents and Settings\teacher\Local Settings\Temporary Internet Files\Content.IE5\DY9GQ7SH\MC90043824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24000"/>
            <a:ext cx="3788302" cy="399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teacher\Local Settings\Temporary Internet Files\Content.IE5\6WKYUODX\MC9003840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09800"/>
            <a:ext cx="1845259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86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990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Bradley Hand ITC" panose="03070402050302030203" pitchFamily="66" charset="0"/>
              </a:rPr>
              <a:t>Favorites</a:t>
            </a:r>
            <a:endParaRPr lang="en-US" dirty="0">
              <a:solidFill>
                <a:srgbClr val="00B0F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Bradley Hand ITC" panose="03070402050302030203" pitchFamily="66" charset="0"/>
              </a:rPr>
              <a:t>My favorite color is blue. </a:t>
            </a:r>
            <a:r>
              <a:rPr lang="en-US" dirty="0" smtClean="0">
                <a:solidFill>
                  <a:srgbClr val="00B0F0"/>
                </a:solidFill>
                <a:latin typeface="Bradley Hand ITC" panose="03070402050302030203" pitchFamily="66" charset="0"/>
              </a:rPr>
              <a:t>My </a:t>
            </a:r>
            <a:r>
              <a:rPr lang="en-US" dirty="0" smtClean="0">
                <a:solidFill>
                  <a:srgbClr val="00B0F0"/>
                </a:solidFill>
                <a:latin typeface="Bradley Hand ITC" panose="03070402050302030203" pitchFamily="66" charset="0"/>
              </a:rPr>
              <a:t>favorite animal is the panda, I also like birds.</a:t>
            </a:r>
            <a:endParaRPr lang="en-US" dirty="0">
              <a:solidFill>
                <a:srgbClr val="00B0F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C:\Documents and Settings\teacher\Local Settings\Temporary Internet Files\Content.IE5\WX570V30\MP90042439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183" y="1981200"/>
            <a:ext cx="4624018" cy="3077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1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lumMod val="39000"/>
                <a:lumOff val="61000"/>
                <a:alpha val="74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Freestyle Script" panose="030804020302050B0404" pitchFamily="66" charset="0"/>
              </a:rPr>
              <a:t>Hobbies</a:t>
            </a:r>
            <a:endParaRPr lang="en-US" dirty="0">
              <a:solidFill>
                <a:srgbClr val="00B0F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Freestyle Script" panose="030804020302050B0404" pitchFamily="66" charset="0"/>
              </a:rPr>
              <a:t>My hobbies are reading, and drawing.</a:t>
            </a:r>
            <a:endParaRPr lang="en-US" dirty="0">
              <a:solidFill>
                <a:srgbClr val="00B0F0"/>
              </a:solidFill>
              <a:latin typeface="Freestyle Script" panose="030804020302050B0404" pitchFamily="66" charset="0"/>
            </a:endParaRPr>
          </a:p>
        </p:txBody>
      </p:sp>
      <p:pic>
        <p:nvPicPr>
          <p:cNvPr id="1026" name="Picture 2" descr="C:\Documents and Settings\teacher\Local Settings\Temporary Internet Files\Content.IE5\LO678TRI\MC900370140[2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4038600" cy="426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62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Informal Roman" panose="030604020304060B0204" pitchFamily="66" charset="0"/>
              </a:rPr>
              <a:t>Goals</a:t>
            </a:r>
            <a:endParaRPr lang="en-US" dirty="0">
              <a:solidFill>
                <a:srgbClr val="FF0000"/>
              </a:solidFill>
              <a:latin typeface="Informal Roman" panose="030604020304060B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Informal Roman" panose="030604020304060B0204" pitchFamily="66" charset="0"/>
              </a:rPr>
              <a:t>I want to be a teacher, artist, pianolist, dancer, figure skater, and inventor when I grow up.</a:t>
            </a:r>
          </a:p>
          <a:p>
            <a:endParaRPr lang="en-US" dirty="0">
              <a:solidFill>
                <a:srgbClr val="FF0000"/>
              </a:solidFill>
              <a:latin typeface="Curlz MT" panose="04040404050702020202" pitchFamily="82" charset="0"/>
            </a:endParaRPr>
          </a:p>
        </p:txBody>
      </p:sp>
      <p:pic>
        <p:nvPicPr>
          <p:cNvPr id="2050" name="Picture 2" descr="C:\Documents and Settings\teacher\Local Settings\Temporary Internet Files\Content.IE5\D8F4KYV3\MC90038259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67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 , Just Me</vt:lpstr>
      <vt:lpstr>When I Was Born</vt:lpstr>
      <vt:lpstr>My Family</vt:lpstr>
      <vt:lpstr>Favorites</vt:lpstr>
      <vt:lpstr>Hobbies</vt:lpstr>
      <vt:lpstr>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65</cp:revision>
  <dcterms:created xsi:type="dcterms:W3CDTF">2013-09-16T19:02:10Z</dcterms:created>
  <dcterms:modified xsi:type="dcterms:W3CDTF">2013-10-14T19:11:29Z</dcterms:modified>
</cp:coreProperties>
</file>