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C425-3F9B-4EF8-A56A-B1320E8AE5B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4871-B949-4841-88A6-116082BD7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19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C425-3F9B-4EF8-A56A-B1320E8AE5B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4871-B949-4841-88A6-116082BD7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94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C425-3F9B-4EF8-A56A-B1320E8AE5B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4871-B949-4841-88A6-116082BD7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8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C425-3F9B-4EF8-A56A-B1320E8AE5B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4871-B949-4841-88A6-116082BD7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2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C425-3F9B-4EF8-A56A-B1320E8AE5B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4871-B949-4841-88A6-116082BD7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3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C425-3F9B-4EF8-A56A-B1320E8AE5B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4871-B949-4841-88A6-116082BD7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0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C425-3F9B-4EF8-A56A-B1320E8AE5B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4871-B949-4841-88A6-116082BD7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5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C425-3F9B-4EF8-A56A-B1320E8AE5B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4871-B949-4841-88A6-116082BD7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6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C425-3F9B-4EF8-A56A-B1320E8AE5B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4871-B949-4841-88A6-116082BD7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33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C425-3F9B-4EF8-A56A-B1320E8AE5B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4871-B949-4841-88A6-116082BD7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29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C425-3F9B-4EF8-A56A-B1320E8AE5B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4871-B949-4841-88A6-116082BD7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4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3C425-3F9B-4EF8-A56A-B1320E8AE5B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34871-B949-4841-88A6-116082BD7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3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Agency FB" panose="020B0503020202020204" pitchFamily="34" charset="0"/>
              </a:rPr>
              <a:t>Lejla’s</a:t>
            </a:r>
            <a:r>
              <a:rPr lang="en-US" dirty="0" smtClean="0">
                <a:latin typeface="Agency FB" panose="020B0503020202020204" pitchFamily="34" charset="0"/>
              </a:rPr>
              <a:t> Poem</a:t>
            </a:r>
            <a:endParaRPr lang="en-US" dirty="0">
              <a:latin typeface="Agency FB" panose="020B05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 By </a:t>
            </a:r>
            <a:r>
              <a:rPr lang="en-US" dirty="0" err="1" smtClean="0">
                <a:latin typeface="Agency FB" panose="020B0503020202020204" pitchFamily="34" charset="0"/>
              </a:rPr>
              <a:t>Lejla</a:t>
            </a:r>
            <a:r>
              <a:rPr lang="en-US" dirty="0" smtClean="0">
                <a:latin typeface="Agency FB" panose="020B0503020202020204" pitchFamily="34" charset="0"/>
              </a:rPr>
              <a:t> M </a:t>
            </a:r>
            <a:r>
              <a:rPr lang="en-US" dirty="0" err="1" smtClean="0">
                <a:latin typeface="Agency FB" panose="020B0503020202020204" pitchFamily="34" charset="0"/>
              </a:rPr>
              <a:t>Zulic</a:t>
            </a:r>
            <a:endParaRPr lang="en-US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1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Noun Verse</a:t>
            </a:r>
            <a:endParaRPr lang="en-US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Agency FB" panose="020B0503020202020204" pitchFamily="34" charset="0"/>
              </a:rPr>
              <a:t>Pie</a:t>
            </a:r>
          </a:p>
          <a:p>
            <a:pPr marL="0" indent="0" algn="ctr">
              <a:buNone/>
            </a:pPr>
            <a:r>
              <a:rPr lang="en-US" dirty="0" smtClean="0">
                <a:latin typeface="Agency FB" panose="020B0503020202020204" pitchFamily="34" charset="0"/>
              </a:rPr>
              <a:t>Delicious</a:t>
            </a:r>
            <a:r>
              <a:rPr lang="en-US" dirty="0" smtClean="0"/>
              <a:t>, </a:t>
            </a:r>
            <a:r>
              <a:rPr lang="en-US" dirty="0" smtClean="0">
                <a:latin typeface="Agency FB" panose="020B0503020202020204" pitchFamily="34" charset="0"/>
              </a:rPr>
              <a:t>Yummy</a:t>
            </a:r>
          </a:p>
          <a:p>
            <a:pPr marL="0" indent="0" algn="ctr">
              <a:buNone/>
            </a:pPr>
            <a:r>
              <a:rPr lang="en-US" dirty="0" smtClean="0">
                <a:latin typeface="Agency FB" panose="020B0503020202020204" pitchFamily="34" charset="0"/>
              </a:rPr>
              <a:t>Making</a:t>
            </a:r>
            <a:r>
              <a:rPr lang="en-US" dirty="0" smtClean="0"/>
              <a:t>, </a:t>
            </a:r>
            <a:r>
              <a:rPr lang="en-US" dirty="0" smtClean="0">
                <a:latin typeface="Agency FB" panose="020B0503020202020204" pitchFamily="34" charset="0"/>
              </a:rPr>
              <a:t>Eating</a:t>
            </a:r>
          </a:p>
          <a:p>
            <a:pPr marL="0" indent="0" algn="ctr">
              <a:buNone/>
            </a:pPr>
            <a:r>
              <a:rPr lang="en-US" dirty="0" smtClean="0">
                <a:latin typeface="Agency FB" panose="020B0503020202020204" pitchFamily="34" charset="0"/>
              </a:rPr>
              <a:t>Food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 descr="C:\Documents and Settings\teacher\Local Settings\Temporary Internet Files\Content.IE5\E14GSPKU\MP90038474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325" y="2971800"/>
            <a:ext cx="4182373" cy="2533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20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Noun Verse</a:t>
            </a:r>
            <a:endParaRPr lang="en-US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Agency FB" panose="020B0503020202020204" pitchFamily="34" charset="0"/>
              </a:rPr>
              <a:t>German Shepard</a:t>
            </a:r>
          </a:p>
          <a:p>
            <a:pPr marL="0" indent="0" algn="ctr">
              <a:buNone/>
            </a:pPr>
            <a:r>
              <a:rPr lang="en-US" dirty="0" smtClean="0">
                <a:latin typeface="Agency FB" panose="020B0503020202020204" pitchFamily="34" charset="0"/>
              </a:rPr>
              <a:t>Cute</a:t>
            </a:r>
            <a:r>
              <a:rPr lang="en-US" dirty="0" smtClean="0"/>
              <a:t>, </a:t>
            </a:r>
            <a:r>
              <a:rPr lang="en-US" dirty="0" smtClean="0">
                <a:latin typeface="Agency FB" panose="020B0503020202020204" pitchFamily="34" charset="0"/>
              </a:rPr>
              <a:t>Cuddly</a:t>
            </a:r>
          </a:p>
          <a:p>
            <a:pPr marL="0" indent="0" algn="ctr">
              <a:buNone/>
            </a:pPr>
            <a:r>
              <a:rPr lang="en-US" dirty="0" smtClean="0">
                <a:latin typeface="Agency FB" panose="020B0503020202020204" pitchFamily="34" charset="0"/>
              </a:rPr>
              <a:t>Playing</a:t>
            </a:r>
            <a:r>
              <a:rPr lang="en-US" dirty="0" smtClean="0"/>
              <a:t>, </a:t>
            </a:r>
            <a:r>
              <a:rPr lang="en-US" dirty="0" smtClean="0">
                <a:latin typeface="Agency FB" panose="020B0503020202020204" pitchFamily="34" charset="0"/>
              </a:rPr>
              <a:t>Chasing</a:t>
            </a:r>
          </a:p>
          <a:p>
            <a:pPr marL="0" indent="0" algn="ctr">
              <a:buNone/>
            </a:pPr>
            <a:r>
              <a:rPr lang="en-US" dirty="0" smtClean="0">
                <a:latin typeface="Agency FB" panose="020B0503020202020204" pitchFamily="34" charset="0"/>
              </a:rPr>
              <a:t>Delgado</a:t>
            </a:r>
            <a:endParaRPr lang="en-US" dirty="0">
              <a:latin typeface="Agency FB" panose="020B0503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Documents and Settings\teacher\Local Settings\Temporary Internet Files\Content.IE5\6UISB75J\MP900314394[2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358" y="1752600"/>
            <a:ext cx="3276600" cy="411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924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iller" panose="04020404031007020602" pitchFamily="82" charset="0"/>
              </a:rPr>
              <a:t>Acrostics</a:t>
            </a:r>
            <a:endParaRPr lang="en-US" dirty="0">
              <a:latin typeface="Chiller" panose="04020404031007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hiller" panose="04020404031007020602" pitchFamily="82" charset="0"/>
              </a:rPr>
              <a:t>S</a:t>
            </a:r>
            <a:r>
              <a:rPr lang="en-US" dirty="0" smtClean="0">
                <a:latin typeface="Chiller" panose="04020404031007020602" pitchFamily="82" charset="0"/>
              </a:rPr>
              <a:t>mart kids</a:t>
            </a:r>
            <a:endParaRPr lang="en-US" b="1" dirty="0" smtClean="0">
              <a:latin typeface="Chiller" panose="04020404031007020602" pitchFamily="82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hiller" panose="04020404031007020602" pitchFamily="82" charset="0"/>
              </a:rPr>
              <a:t>C</a:t>
            </a:r>
            <a:r>
              <a:rPr lang="en-US" dirty="0" smtClean="0">
                <a:latin typeface="Chiller" panose="04020404031007020602" pitchFamily="82" charset="0"/>
              </a:rPr>
              <a:t>ool lunch tables</a:t>
            </a:r>
            <a:endParaRPr lang="en-US" b="1" dirty="0" smtClean="0">
              <a:latin typeface="Chiller" panose="04020404031007020602" pitchFamily="82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hiller" panose="04020404031007020602" pitchFamily="82" charset="0"/>
              </a:rPr>
              <a:t>H</a:t>
            </a:r>
            <a:r>
              <a:rPr lang="en-US" dirty="0" smtClean="0">
                <a:latin typeface="Chiller" panose="04020404031007020602" pitchFamily="82" charset="0"/>
              </a:rPr>
              <a:t>omework rocks</a:t>
            </a:r>
            <a:endParaRPr lang="en-US" b="1" dirty="0" smtClean="0">
              <a:latin typeface="Chiller" panose="04020404031007020602" pitchFamily="82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hiller" panose="04020404031007020602" pitchFamily="82" charset="0"/>
              </a:rPr>
              <a:t>O</a:t>
            </a:r>
            <a:r>
              <a:rPr lang="en-US" dirty="0" smtClean="0">
                <a:latin typeface="Chiller" panose="04020404031007020602" pitchFamily="82" charset="0"/>
              </a:rPr>
              <a:t>ut of sauce</a:t>
            </a:r>
            <a:endParaRPr lang="en-US" b="1" dirty="0" smtClean="0">
              <a:latin typeface="Chiller" panose="04020404031007020602" pitchFamily="82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hiller" panose="04020404031007020602" pitchFamily="82" charset="0"/>
              </a:rPr>
              <a:t>O</a:t>
            </a:r>
            <a:r>
              <a:rPr lang="en-US" dirty="0" smtClean="0">
                <a:latin typeface="Chiller" panose="04020404031007020602" pitchFamily="82" charset="0"/>
              </a:rPr>
              <a:t>utside is cold</a:t>
            </a:r>
            <a:endParaRPr lang="en-US" b="1" dirty="0" smtClean="0">
              <a:latin typeface="Chiller" panose="04020404031007020602" pitchFamily="82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hiller" panose="04020404031007020602" pitchFamily="82" charset="0"/>
              </a:rPr>
              <a:t>L</a:t>
            </a:r>
            <a:r>
              <a:rPr lang="en-US" dirty="0" smtClean="0">
                <a:latin typeface="Chiller" panose="04020404031007020602" pitchFamily="82" charset="0"/>
              </a:rPr>
              <a:t>oser at kickball</a:t>
            </a:r>
            <a:endParaRPr lang="en-US" b="1" dirty="0">
              <a:latin typeface="Chiller" panose="04020404031007020602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hiller" panose="04020404031007020602" pitchFamily="82" charset="0"/>
              </a:rPr>
              <a:t>F</a:t>
            </a:r>
            <a:r>
              <a:rPr lang="en-US" dirty="0" smtClean="0">
                <a:latin typeface="Chiller" panose="04020404031007020602" pitchFamily="82" charset="0"/>
              </a:rPr>
              <a:t>un activities</a:t>
            </a:r>
            <a:endParaRPr lang="en-US" b="1" dirty="0" smtClean="0">
              <a:latin typeface="Chiller" panose="04020404031007020602" pitchFamily="82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hiller" panose="04020404031007020602" pitchFamily="82" charset="0"/>
              </a:rPr>
              <a:t>A</a:t>
            </a:r>
            <a:r>
              <a:rPr lang="en-US" dirty="0" smtClean="0">
                <a:latin typeface="Chiller" panose="04020404031007020602" pitchFamily="82" charset="0"/>
              </a:rPr>
              <a:t>ctive mom and dad</a:t>
            </a:r>
            <a:endParaRPr lang="en-US" b="1" dirty="0" smtClean="0">
              <a:latin typeface="Chiller" panose="04020404031007020602" pitchFamily="82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hiller" panose="04020404031007020602" pitchFamily="82" charset="0"/>
              </a:rPr>
              <a:t>M</a:t>
            </a:r>
            <a:r>
              <a:rPr lang="en-US" dirty="0" smtClean="0">
                <a:latin typeface="Chiller" panose="04020404031007020602" pitchFamily="82" charset="0"/>
              </a:rPr>
              <a:t>aking some pie</a:t>
            </a:r>
            <a:endParaRPr lang="en-US" b="1" dirty="0" smtClean="0">
              <a:latin typeface="Chiller" panose="04020404031007020602" pitchFamily="82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hiller" panose="04020404031007020602" pitchFamily="82" charset="0"/>
              </a:rPr>
              <a:t>I</a:t>
            </a:r>
            <a:r>
              <a:rPr lang="en-US" dirty="0" smtClean="0">
                <a:latin typeface="Chiller" panose="04020404031007020602" pitchFamily="82" charset="0"/>
              </a:rPr>
              <a:t>nside board games</a:t>
            </a:r>
            <a:endParaRPr lang="en-US" b="1" dirty="0" smtClean="0">
              <a:latin typeface="Chiller" panose="04020404031007020602" pitchFamily="82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hiller" panose="04020404031007020602" pitchFamily="82" charset="0"/>
              </a:rPr>
              <a:t>L</a:t>
            </a:r>
            <a:r>
              <a:rPr lang="en-US" dirty="0" smtClean="0">
                <a:latin typeface="Chiller" panose="04020404031007020602" pitchFamily="82" charset="0"/>
              </a:rPr>
              <a:t>aughing with sisters</a:t>
            </a:r>
            <a:endParaRPr lang="en-US" b="1" dirty="0" smtClean="0">
              <a:latin typeface="Chiller" panose="04020404031007020602" pitchFamily="82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hiller" panose="04020404031007020602" pitchFamily="82" charset="0"/>
              </a:rPr>
              <a:t>Y</a:t>
            </a:r>
            <a:r>
              <a:rPr lang="en-US" dirty="0" smtClean="0">
                <a:latin typeface="Chiller" panose="04020404031007020602" pitchFamily="82" charset="0"/>
              </a:rPr>
              <a:t>elling out charades</a:t>
            </a:r>
            <a:endParaRPr lang="en-US" b="1" dirty="0">
              <a:latin typeface="Chiller" panose="04020404031007020602" pitchFamily="82" charset="0"/>
            </a:endParaRPr>
          </a:p>
        </p:txBody>
      </p:sp>
      <p:pic>
        <p:nvPicPr>
          <p:cNvPr id="1026" name="Picture 2" descr="C:\Documents and Settings\teacher\Local Settings\Temporary Internet Files\Content.IE5\0OFY5TYH\MC90038257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72440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teacher\Local Settings\Temporary Internet Files\Content.IE5\Z321CW7W\MP90042296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826614"/>
            <a:ext cx="2362200" cy="157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88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lackadder ITC" panose="04020505051007020D02" pitchFamily="82" charset="0"/>
              </a:rPr>
              <a:t>Cinquain</a:t>
            </a:r>
            <a:endParaRPr lang="en-US" dirty="0">
              <a:solidFill>
                <a:srgbClr val="FF0000"/>
              </a:solidFill>
              <a:latin typeface="Blackadder ITC" panose="0402050505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Blackadder ITC" panose="04020505051007020D02" pitchFamily="82" charset="0"/>
              </a:rPr>
              <a:t>Summer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Blackadder ITC" panose="04020505051007020D02" pitchFamily="82" charset="0"/>
              </a:rPr>
              <a:t>Sweat, Hot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Blackadder ITC" panose="04020505051007020D02" pitchFamily="82" charset="0"/>
              </a:rPr>
              <a:t>Burning, Swimming, Chasing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Blackadder ITC" panose="04020505051007020D02" pitchFamily="82" charset="0"/>
              </a:rPr>
              <a:t>Warm like heat burning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Blackadder ITC" panose="04020505051007020D02" pitchFamily="82" charset="0"/>
              </a:rPr>
              <a:t>July </a:t>
            </a:r>
          </a:p>
          <a:p>
            <a:pPr marL="0" indent="0" algn="ctr">
              <a:buNone/>
            </a:pPr>
            <a:endParaRPr lang="en-US" dirty="0" smtClean="0">
              <a:latin typeface="Blackadder ITC" panose="04020505051007020D02" pitchFamily="82" charset="0"/>
            </a:endParaRP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026" name="Picture 2" descr="C:\Documents and Settings\teacher\Local Settings\Temporary Internet Files\Content.IE5\6D9X1LA6\MC9000552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360500"/>
            <a:ext cx="2359529" cy="231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07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Bradley Hand ITC" panose="03070402050302030203" pitchFamily="66" charset="0"/>
              </a:rPr>
              <a:t>Cinquain</a:t>
            </a:r>
            <a:endParaRPr lang="en-US" dirty="0">
              <a:latin typeface="Bradley Hand ITC" panose="0307040205030203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Bradley Hand ITC" panose="03070402050302030203" pitchFamily="66" charset="0"/>
              </a:rPr>
              <a:t>Eagles</a:t>
            </a:r>
          </a:p>
          <a:p>
            <a:pPr marL="0" indent="0" algn="ctr">
              <a:buNone/>
            </a:pPr>
            <a:r>
              <a:rPr lang="en-US" dirty="0" smtClean="0">
                <a:latin typeface="Bradley Hand ITC" panose="03070402050302030203" pitchFamily="66" charset="0"/>
              </a:rPr>
              <a:t>Majestic, </a:t>
            </a:r>
            <a:r>
              <a:rPr lang="en-US" dirty="0">
                <a:latin typeface="Bradley Hand ITC" panose="03070402050302030203" pitchFamily="66" charset="0"/>
              </a:rPr>
              <a:t>S</a:t>
            </a:r>
            <a:r>
              <a:rPr lang="en-US" dirty="0" smtClean="0">
                <a:latin typeface="Bradley Hand ITC" panose="03070402050302030203" pitchFamily="66" charset="0"/>
              </a:rPr>
              <a:t>cary</a:t>
            </a:r>
          </a:p>
          <a:p>
            <a:pPr marL="0" indent="0" algn="ctr">
              <a:buNone/>
            </a:pPr>
            <a:r>
              <a:rPr lang="en-US" dirty="0" smtClean="0">
                <a:latin typeface="Bradley Hand ITC" panose="03070402050302030203" pitchFamily="66" charset="0"/>
              </a:rPr>
              <a:t>Flying, Diving, Eating</a:t>
            </a:r>
          </a:p>
          <a:p>
            <a:pPr marL="0" indent="0" algn="ctr">
              <a:buNone/>
            </a:pPr>
            <a:r>
              <a:rPr lang="en-US" dirty="0" smtClean="0">
                <a:latin typeface="Bradley Hand ITC" panose="03070402050302030203" pitchFamily="66" charset="0"/>
              </a:rPr>
              <a:t>They take their prey</a:t>
            </a:r>
          </a:p>
          <a:p>
            <a:pPr marL="0" indent="0" algn="ctr">
              <a:buNone/>
            </a:pPr>
            <a:r>
              <a:rPr lang="en-US" dirty="0" smtClean="0">
                <a:latin typeface="Bradley Hand ITC" panose="03070402050302030203" pitchFamily="66" charset="0"/>
              </a:rPr>
              <a:t>Birds of Prey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2050" name="Picture 2" descr="C:\Documents and Settings\teacher\Local Settings\Temporary Internet Files\Content.IE5\2CHQ8XQT\MP90026284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498558"/>
            <a:ext cx="2067179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03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95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Lejla’s Poem</vt:lpstr>
      <vt:lpstr>Noun Verse</vt:lpstr>
      <vt:lpstr>Noun Verse</vt:lpstr>
      <vt:lpstr>Acrostics</vt:lpstr>
      <vt:lpstr>Cinquain</vt:lpstr>
      <vt:lpstr>Cinquain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Lejla’s Poem</dc:title>
  <dc:creator>teacher</dc:creator>
  <cp:lastModifiedBy>teacher</cp:lastModifiedBy>
  <cp:revision>59</cp:revision>
  <dcterms:created xsi:type="dcterms:W3CDTF">2014-01-13T19:59:39Z</dcterms:created>
  <dcterms:modified xsi:type="dcterms:W3CDTF">2014-02-24T19:58:30Z</dcterms:modified>
</cp:coreProperties>
</file>