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2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5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4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8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7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3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3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E4BD-086C-424B-9075-22EE2CA13D5E}" type="datetimeFigureOut">
              <a:rPr lang="en-US" smtClean="0"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7BE4-D01B-4C18-B738-FF3962E5F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urlz MT" panose="04040404050702020202" pitchFamily="82" charset="0"/>
              </a:rPr>
              <a:t>I Am Who I Am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urlz MT" panose="040404040507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urlz MT" panose="04040404050702020202" pitchFamily="82" charset="0"/>
              </a:rPr>
              <a:t>By Lydia Madison Bowers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457200"/>
            <a:ext cx="1828800" cy="1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000">
              <a:srgbClr val="F27300"/>
            </a:gs>
            <a:gs pos="100000">
              <a:schemeClr val="tx2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CFF"/>
                </a:solidFill>
                <a:latin typeface="Milano LET" pitchFamily="2" charset="0"/>
              </a:rPr>
              <a:t>When I Was Born</a:t>
            </a:r>
            <a:endParaRPr lang="en-US" dirty="0">
              <a:solidFill>
                <a:srgbClr val="00CCFF"/>
              </a:solidFill>
              <a:latin typeface="Milano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ilano LET" pitchFamily="2" charset="0"/>
              </a:rPr>
              <a:t>I was born on September, 10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  <a:latin typeface="Milano LET" pitchFamily="2" charset="0"/>
              </a:rPr>
              <a:t>th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Milano LET" pitchFamily="2" charset="0"/>
              </a:rPr>
              <a:t>,  2004.I was born at St. Johns hospital St. Louis, Missouri!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Milano LE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052" name="Picture 4" descr="C:\Documents and Settings\teacher\Local Settings\Temporary Internet Files\Content.IE5\RIACJC15\MP9004484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7244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My Family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Blackadder ITC" panose="04020505051007020D02" pitchFamily="82" charset="0"/>
              </a:rPr>
              <a:t>I am a lonely child and I have a mom named Lauren and a dad named Mitchell. I have one dog named Chloe and two  cats named Molly and Mia. And about sevendy five family members in my family.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C:\Documents and Settings\teacher\Local Settings\Temporary Internet Files\Content.IE5\IBQBZLJ1\MP90044479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800000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My Total Favorites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Bookman Old Style" panose="02050604050505020204" pitchFamily="18" charset="0"/>
              </a:rPr>
              <a:t>My favorite food is meat. My favorite color is blue, yellow, green, purple, and blue.  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Documents and Settings\teacher\Local Settings\Temporary Internet Files\Content.IE5\RIACJC15\MP9004117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57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36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My Hobbies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Monotype Corsiva" panose="03010101010201010101" pitchFamily="66" charset="0"/>
              </a:rPr>
              <a:t>I like to collect Pokémon cards. I like to play all kinds of sports like: kick ball, soccer and fun stuff like that. I basically love cute little animals.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Documents and Settings\teacher\Local Settings\Temporary Internet Files\Content.IE5\FSMRRWBO\MP90044487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67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okerman LET" pitchFamily="2" charset="0"/>
              </a:rPr>
              <a:t>My Goals</a:t>
            </a:r>
            <a:endParaRPr lang="en-US" dirty="0">
              <a:latin typeface="Jokerman LE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Jokerman" panose="04090605060D06020702" pitchFamily="82" charset="0"/>
              </a:rPr>
              <a:t>When I grow up I want to be a astronaut and rule the world! When I grow up to be famas and be kind to all people of the world so I can be president or even mayor and like I said in the I WILL rule the world soon. I will always love Mind craft.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122" name="Picture 2" descr="C:\Documents and Settings\teacher\Local Settings\Temporary Internet Files\Content.IE5\DWAX29P8\MP9004008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200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 Am Who I Am</vt:lpstr>
      <vt:lpstr>When I Was Born</vt:lpstr>
      <vt:lpstr>My Family</vt:lpstr>
      <vt:lpstr>My Total Favorites</vt:lpstr>
      <vt:lpstr>My Hobbies</vt:lpstr>
      <vt:lpstr>My Goals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</dc:title>
  <dc:creator>teacher</dc:creator>
  <cp:lastModifiedBy>teacher</cp:lastModifiedBy>
  <cp:revision>76</cp:revision>
  <dcterms:created xsi:type="dcterms:W3CDTF">2013-09-16T19:02:24Z</dcterms:created>
  <dcterms:modified xsi:type="dcterms:W3CDTF">2013-10-14T19:11:32Z</dcterms:modified>
</cp:coreProperties>
</file>