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3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7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4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4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7FD5C-4AC7-4CF5-A290-FFEEEE899202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66B9-984A-464A-A9ED-05985A12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79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rgbClr val="EEECE1">
                    <a:lumMod val="25000"/>
                  </a:srgbClr>
                </a:solidFill>
                <a:latin typeface="Agency FB" panose="020B0503020202020204" pitchFamily="34" charset="0"/>
              </a:rPr>
              <a:t>Ajla’s</a:t>
            </a:r>
            <a:r>
              <a:rPr lang="en-US" dirty="0">
                <a:solidFill>
                  <a:srgbClr val="EEECE1">
                    <a:lumMod val="25000"/>
                  </a:srgbClr>
                </a:solidFill>
                <a:latin typeface="Agency FB" panose="020B0503020202020204" pitchFamily="34" charset="0"/>
              </a:rPr>
              <a:t> Life</a:t>
            </a:r>
            <a:br>
              <a:rPr lang="en-US" dirty="0">
                <a:solidFill>
                  <a:srgbClr val="EEECE1">
                    <a:lumMod val="25000"/>
                  </a:srgbClr>
                </a:solidFill>
                <a:latin typeface="Agency FB" panose="020B0503020202020204" pitchFamily="34" charset="0"/>
              </a:rPr>
            </a:br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By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rPr>
              <a:t>Ajla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2051" name="Picture 3" descr="C:\Documents and Settings\teacher\Local Settings\Temporary Internet Files\Content.IE5\XV1JGH5D\MP9004117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2057400" cy="308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38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French Script MT" panose="03020402040607040605" pitchFamily="66" charset="0"/>
              </a:rPr>
              <a:t>When I was Born</a:t>
            </a:r>
            <a:endParaRPr lang="en-US" dirty="0">
              <a:solidFill>
                <a:srgbClr val="0000FF"/>
              </a:solidFill>
              <a:latin typeface="French Script MT" panose="03020402040607040605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French Script MT" panose="03020402040607040605" pitchFamily="66" charset="0"/>
              </a:rPr>
              <a:t>I was born on August 26, 2004 in St. Louis.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01093" y="2168584"/>
            <a:ext cx="1940810" cy="92704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09D1FC21\MP90044845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0" y="1828800"/>
            <a:ext cx="3886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93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My family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I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have 4 people in my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family Mom, Dad 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brother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uhaus 93" panose="04030905020B02020C02" pitchFamily="82" charset="0"/>
              </a:rPr>
              <a:t>and me.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  <p:pic>
        <p:nvPicPr>
          <p:cNvPr id="3075" name="Picture 3" descr="C:\Documents and Settings\teacher\Local Settings\Temporary Internet Files\Content.IE5\BIC2D48T\MC9004193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65" y="2667000"/>
            <a:ext cx="3220263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1074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75000"/>
            </a:schemeClr>
          </a:fgClr>
          <a:bgClr>
            <a:schemeClr val="accent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ne Stroke Script LET" pitchFamily="2" charset="0"/>
              </a:rPr>
              <a:t>F</a:t>
            </a:r>
            <a:r>
              <a:rPr lang="en-US" dirty="0" smtClean="0">
                <a:latin typeface="One Stroke Script LET" pitchFamily="2" charset="0"/>
              </a:rPr>
              <a:t>avorites</a:t>
            </a:r>
            <a:endParaRPr lang="en-US" dirty="0">
              <a:latin typeface="One Stroke Script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One Stroke Script LET" pitchFamily="2" charset="0"/>
              </a:rPr>
              <a:t>My favorites color is pink. My favorite song is One last time.</a:t>
            </a:r>
            <a:endParaRPr lang="en-US" dirty="0">
              <a:latin typeface="One Stroke Script LE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teacher\Local Settings\Temporary Internet Files\Content.IE5\BIC2D48T\MP9004276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812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55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3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My Hobbies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I love to play </a:t>
            </a:r>
            <a:r>
              <a:rPr lang="en-US" dirty="0" smtClean="0">
                <a:latin typeface="Arial Rounded MT Bold" panose="020F0704030504030204" pitchFamily="34" charset="0"/>
              </a:rPr>
              <a:t>volleyball. I play at the high school.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teacher\Local Settings\Temporary Internet Files\Content.IE5\WI2HKTPG\MP9004056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655" y="3352800"/>
            <a:ext cx="398156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02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2">
                <a:lumMod val="20000"/>
                <a:lumOff val="80000"/>
              </a:schemeClr>
            </a:gs>
            <a:gs pos="26000">
              <a:schemeClr val="accent4">
                <a:lumMod val="75000"/>
              </a:schemeClr>
            </a:gs>
            <a:gs pos="35001">
              <a:schemeClr val="accent3">
                <a:lumMod val="50000"/>
              </a:schemeClr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Lucida Calligraphy" panose="03010101010101010101" pitchFamily="66" charset="0"/>
              </a:rPr>
              <a:t> My Goals</a:t>
            </a:r>
            <a:endParaRPr lang="en-US" dirty="0">
              <a:latin typeface="Lucida Calligraphy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teacher\Local Settings\Temporary Internet Files\Content.IE5\WI2HKTPG\MP9004221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130" y="7620000"/>
            <a:ext cx="1011555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8285" y="1967251"/>
            <a:ext cx="39775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Lucida Calligraphy" panose="03010101010101010101" pitchFamily="66" charset="0"/>
              </a:rPr>
              <a:t>I want to </a:t>
            </a:r>
            <a:r>
              <a:rPr lang="en-US" sz="2800" dirty="0">
                <a:solidFill>
                  <a:prstClr val="black"/>
                </a:solidFill>
                <a:latin typeface="Lucida Calligraphy" panose="03010101010101010101" pitchFamily="66" charset="0"/>
              </a:rPr>
              <a:t>become a </a:t>
            </a:r>
            <a:r>
              <a:rPr lang="en-US" sz="2800" dirty="0" smtClean="0">
                <a:solidFill>
                  <a:prstClr val="black"/>
                </a:solidFill>
                <a:latin typeface="Lucida Calligraphy" panose="03010101010101010101" pitchFamily="66" charset="0"/>
              </a:rPr>
              <a:t>doctor and help people.</a:t>
            </a:r>
            <a:endParaRPr lang="en-US" sz="1100" dirty="0">
              <a:latin typeface="Lucida Calligraphy" panose="03010101010101010101" pitchFamily="66" charset="0"/>
            </a:endParaRPr>
          </a:p>
        </p:txBody>
      </p:sp>
      <p:pic>
        <p:nvPicPr>
          <p:cNvPr id="2051" name="Picture 3" descr="C:\Documents and Settings\teacher\Local Settings\Temporary Internet Files\Content.IE5\XCJRELX6\MP90021605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1757703"/>
            <a:ext cx="2584450" cy="389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8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Ajla’s Life </vt:lpstr>
      <vt:lpstr>When I was Born</vt:lpstr>
      <vt:lpstr>My family</vt:lpstr>
      <vt:lpstr>Favorites</vt:lpstr>
      <vt:lpstr>My Hobbies</vt:lpstr>
      <vt:lpstr> 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60</cp:revision>
  <dcterms:created xsi:type="dcterms:W3CDTF">2013-09-16T19:02:35Z</dcterms:created>
  <dcterms:modified xsi:type="dcterms:W3CDTF">2013-10-14T19:12:00Z</dcterms:modified>
</cp:coreProperties>
</file>